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3.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4.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5.xml" ContentType="application/vnd.openxmlformats-officedocument.theme+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82" r:id="rId4"/>
    <p:sldMasterId id="2147483713" r:id="rId5"/>
    <p:sldMasterId id="2147483720" r:id="rId6"/>
    <p:sldMasterId id="2147483725" r:id="rId7"/>
    <p:sldMasterId id="2147483648" r:id="rId8"/>
    <p:sldMasterId id="2147483753" r:id="rId9"/>
  </p:sldMasterIdLst>
  <p:notesMasterIdLst>
    <p:notesMasterId r:id="rId129"/>
  </p:notesMasterIdLst>
  <p:sldIdLst>
    <p:sldId id="520" r:id="rId10"/>
    <p:sldId id="540" r:id="rId11"/>
    <p:sldId id="256" r:id="rId12"/>
    <p:sldId id="543" r:id="rId13"/>
    <p:sldId id="544" r:id="rId14"/>
    <p:sldId id="545" r:id="rId15"/>
    <p:sldId id="546" r:id="rId16"/>
    <p:sldId id="547" r:id="rId17"/>
    <p:sldId id="548" r:id="rId18"/>
    <p:sldId id="573" r:id="rId19"/>
    <p:sldId id="549" r:id="rId20"/>
    <p:sldId id="563" r:id="rId21"/>
    <p:sldId id="564" r:id="rId22"/>
    <p:sldId id="562" r:id="rId23"/>
    <p:sldId id="565" r:id="rId24"/>
    <p:sldId id="566" r:id="rId25"/>
    <p:sldId id="567" r:id="rId26"/>
    <p:sldId id="568" r:id="rId27"/>
    <p:sldId id="569" r:id="rId28"/>
    <p:sldId id="570" r:id="rId29"/>
    <p:sldId id="571" r:id="rId30"/>
    <p:sldId id="574" r:id="rId31"/>
    <p:sldId id="553" r:id="rId32"/>
    <p:sldId id="556" r:id="rId33"/>
    <p:sldId id="555" r:id="rId34"/>
    <p:sldId id="554" r:id="rId35"/>
    <p:sldId id="610" r:id="rId36"/>
    <p:sldId id="560" r:id="rId37"/>
    <p:sldId id="611" r:id="rId38"/>
    <p:sldId id="614" r:id="rId39"/>
    <p:sldId id="615" r:id="rId40"/>
    <p:sldId id="617" r:id="rId41"/>
    <p:sldId id="612" r:id="rId42"/>
    <p:sldId id="609" r:id="rId43"/>
    <p:sldId id="552" r:id="rId44"/>
    <p:sldId id="670" r:id="rId45"/>
    <p:sldId id="575" r:id="rId46"/>
    <p:sldId id="559" r:id="rId47"/>
    <p:sldId id="580" r:id="rId48"/>
    <p:sldId id="581" r:id="rId49"/>
    <p:sldId id="558" r:id="rId50"/>
    <p:sldId id="618" r:id="rId51"/>
    <p:sldId id="592" r:id="rId52"/>
    <p:sldId id="583" r:id="rId53"/>
    <p:sldId id="584" r:id="rId54"/>
    <p:sldId id="585" r:id="rId55"/>
    <p:sldId id="586" r:id="rId56"/>
    <p:sldId id="587" r:id="rId57"/>
    <p:sldId id="588" r:id="rId58"/>
    <p:sldId id="589" r:id="rId59"/>
    <p:sldId id="590" r:id="rId60"/>
    <p:sldId id="625" r:id="rId61"/>
    <p:sldId id="591" r:id="rId62"/>
    <p:sldId id="621" r:id="rId63"/>
    <p:sldId id="622" r:id="rId64"/>
    <p:sldId id="620" r:id="rId65"/>
    <p:sldId id="593" r:id="rId66"/>
    <p:sldId id="595" r:id="rId67"/>
    <p:sldId id="594" r:id="rId68"/>
    <p:sldId id="596" r:id="rId69"/>
    <p:sldId id="626" r:id="rId70"/>
    <p:sldId id="597" r:id="rId71"/>
    <p:sldId id="598" r:id="rId72"/>
    <p:sldId id="599" r:id="rId73"/>
    <p:sldId id="600" r:id="rId74"/>
    <p:sldId id="601" r:id="rId75"/>
    <p:sldId id="603" r:id="rId76"/>
    <p:sldId id="602" r:id="rId77"/>
    <p:sldId id="604" r:id="rId78"/>
    <p:sldId id="627" r:id="rId79"/>
    <p:sldId id="605" r:id="rId80"/>
    <p:sldId id="629" r:id="rId81"/>
    <p:sldId id="630" r:id="rId82"/>
    <p:sldId id="631" r:id="rId83"/>
    <p:sldId id="632" r:id="rId84"/>
    <p:sldId id="633" r:id="rId85"/>
    <p:sldId id="639" r:id="rId86"/>
    <p:sldId id="638" r:id="rId87"/>
    <p:sldId id="634" r:id="rId88"/>
    <p:sldId id="636" r:id="rId89"/>
    <p:sldId id="637" r:id="rId90"/>
    <p:sldId id="644" r:id="rId91"/>
    <p:sldId id="635" r:id="rId92"/>
    <p:sldId id="640" r:id="rId93"/>
    <p:sldId id="628" r:id="rId94"/>
    <p:sldId id="623" r:id="rId95"/>
    <p:sldId id="624" r:id="rId96"/>
    <p:sldId id="647" r:id="rId97"/>
    <p:sldId id="645" r:id="rId98"/>
    <p:sldId id="648" r:id="rId99"/>
    <p:sldId id="646" r:id="rId100"/>
    <p:sldId id="649" r:id="rId101"/>
    <p:sldId id="651" r:id="rId102"/>
    <p:sldId id="652" r:id="rId103"/>
    <p:sldId id="650" r:id="rId104"/>
    <p:sldId id="653" r:id="rId105"/>
    <p:sldId id="572" r:id="rId106"/>
    <p:sldId id="658" r:id="rId107"/>
    <p:sldId id="656" r:id="rId108"/>
    <p:sldId id="659" r:id="rId109"/>
    <p:sldId id="669" r:id="rId110"/>
    <p:sldId id="660" r:id="rId111"/>
    <p:sldId id="661" r:id="rId112"/>
    <p:sldId id="662" r:id="rId113"/>
    <p:sldId id="663" r:id="rId114"/>
    <p:sldId id="664" r:id="rId115"/>
    <p:sldId id="665" r:id="rId116"/>
    <p:sldId id="666" r:id="rId117"/>
    <p:sldId id="641" r:id="rId118"/>
    <p:sldId id="551" r:id="rId119"/>
    <p:sldId id="654" r:id="rId120"/>
    <p:sldId id="643" r:id="rId121"/>
    <p:sldId id="607" r:id="rId122"/>
    <p:sldId id="608" r:id="rId123"/>
    <p:sldId id="657" r:id="rId124"/>
    <p:sldId id="642" r:id="rId125"/>
    <p:sldId id="667" r:id="rId126"/>
    <p:sldId id="668" r:id="rId127"/>
    <p:sldId id="655" r:id="rId128"/>
  </p:sldIdLst>
  <p:sldSz cx="9144000" cy="5143500" type="screen16x9"/>
  <p:notesSz cx="9144000" cy="5143500"/>
  <p:defaultTextStyle>
    <a:defPPr>
      <a:defRPr kern="0"/>
    </a:def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10D3551D-6E56-3115-7C93-54B8F2867FCD}" name="Dawn Leyland" initials="" userId="S::dawn.leyland@sydney.edu.au::0156b27b-d76c-496f-804d-eaf682773965" providerId="AD"/>
  <p188:author id="{B9ADBDA8-FF4E-24E2-FA2D-2D70436F6A6D}" name="Andrew Brettell" initials="AB" userId="S::andrew.brettell@sydney.edu.au::f44c2514-c849-4e7a-8552-86c664d14eb1"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FFEDE1"/>
    <a:srgbClr val="414141"/>
    <a:srgbClr val="873D35"/>
    <a:srgbClr val="8F9EC9"/>
    <a:srgbClr val="1A345E"/>
    <a:srgbClr val="DAA8A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DD34F65-2758-41E6-8D04-E6284EA6C100}" v="1599" dt="2026-02-27T02:27:23.171"/>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2" autoAdjust="0"/>
    <p:restoredTop sz="81311" autoAdjust="0"/>
  </p:normalViewPr>
  <p:slideViewPr>
    <p:cSldViewPr snapToGrid="0">
      <p:cViewPr varScale="1">
        <p:scale>
          <a:sx n="114" d="100"/>
          <a:sy n="114" d="100"/>
        </p:scale>
        <p:origin x="558" y="96"/>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08.xml"/><Relationship Id="rId21" Type="http://schemas.openxmlformats.org/officeDocument/2006/relationships/slide" Target="slides/slide12.xml"/><Relationship Id="rId42" Type="http://schemas.openxmlformats.org/officeDocument/2006/relationships/slide" Target="slides/slide33.xml"/><Relationship Id="rId63" Type="http://schemas.openxmlformats.org/officeDocument/2006/relationships/slide" Target="slides/slide54.xml"/><Relationship Id="rId84" Type="http://schemas.openxmlformats.org/officeDocument/2006/relationships/slide" Target="slides/slide75.xml"/><Relationship Id="rId16" Type="http://schemas.openxmlformats.org/officeDocument/2006/relationships/slide" Target="slides/slide7.xml"/><Relationship Id="rId107" Type="http://schemas.openxmlformats.org/officeDocument/2006/relationships/slide" Target="slides/slide98.xml"/><Relationship Id="rId11" Type="http://schemas.openxmlformats.org/officeDocument/2006/relationships/slide" Target="slides/slide2.xml"/><Relationship Id="rId32" Type="http://schemas.openxmlformats.org/officeDocument/2006/relationships/slide" Target="slides/slide23.xml"/><Relationship Id="rId37" Type="http://schemas.openxmlformats.org/officeDocument/2006/relationships/slide" Target="slides/slide28.xml"/><Relationship Id="rId53" Type="http://schemas.openxmlformats.org/officeDocument/2006/relationships/slide" Target="slides/slide44.xml"/><Relationship Id="rId58" Type="http://schemas.openxmlformats.org/officeDocument/2006/relationships/slide" Target="slides/slide49.xml"/><Relationship Id="rId74" Type="http://schemas.openxmlformats.org/officeDocument/2006/relationships/slide" Target="slides/slide65.xml"/><Relationship Id="rId79" Type="http://schemas.openxmlformats.org/officeDocument/2006/relationships/slide" Target="slides/slide70.xml"/><Relationship Id="rId102" Type="http://schemas.openxmlformats.org/officeDocument/2006/relationships/slide" Target="slides/slide93.xml"/><Relationship Id="rId123" Type="http://schemas.openxmlformats.org/officeDocument/2006/relationships/slide" Target="slides/slide114.xml"/><Relationship Id="rId128" Type="http://schemas.openxmlformats.org/officeDocument/2006/relationships/slide" Target="slides/slide119.xml"/><Relationship Id="rId5" Type="http://schemas.openxmlformats.org/officeDocument/2006/relationships/slideMaster" Target="slideMasters/slideMaster2.xml"/><Relationship Id="rId90" Type="http://schemas.openxmlformats.org/officeDocument/2006/relationships/slide" Target="slides/slide81.xml"/><Relationship Id="rId95" Type="http://schemas.openxmlformats.org/officeDocument/2006/relationships/slide" Target="slides/slide86.xml"/><Relationship Id="rId22" Type="http://schemas.openxmlformats.org/officeDocument/2006/relationships/slide" Target="slides/slide13.xml"/><Relationship Id="rId27" Type="http://schemas.openxmlformats.org/officeDocument/2006/relationships/slide" Target="slides/slide18.xml"/><Relationship Id="rId43" Type="http://schemas.openxmlformats.org/officeDocument/2006/relationships/slide" Target="slides/slide34.xml"/><Relationship Id="rId48" Type="http://schemas.openxmlformats.org/officeDocument/2006/relationships/slide" Target="slides/slide39.xml"/><Relationship Id="rId64" Type="http://schemas.openxmlformats.org/officeDocument/2006/relationships/slide" Target="slides/slide55.xml"/><Relationship Id="rId69" Type="http://schemas.openxmlformats.org/officeDocument/2006/relationships/slide" Target="slides/slide60.xml"/><Relationship Id="rId113" Type="http://schemas.openxmlformats.org/officeDocument/2006/relationships/slide" Target="slides/slide104.xml"/><Relationship Id="rId118" Type="http://schemas.openxmlformats.org/officeDocument/2006/relationships/slide" Target="slides/slide109.xml"/><Relationship Id="rId134" Type="http://schemas.microsoft.com/office/2016/11/relationships/changesInfo" Target="changesInfos/changesInfo1.xml"/><Relationship Id="rId80" Type="http://schemas.openxmlformats.org/officeDocument/2006/relationships/slide" Target="slides/slide71.xml"/><Relationship Id="rId85" Type="http://schemas.openxmlformats.org/officeDocument/2006/relationships/slide" Target="slides/slide76.xml"/><Relationship Id="rId12" Type="http://schemas.openxmlformats.org/officeDocument/2006/relationships/slide" Target="slides/slide3.xml"/><Relationship Id="rId17" Type="http://schemas.openxmlformats.org/officeDocument/2006/relationships/slide" Target="slides/slide8.xml"/><Relationship Id="rId33" Type="http://schemas.openxmlformats.org/officeDocument/2006/relationships/slide" Target="slides/slide24.xml"/><Relationship Id="rId38" Type="http://schemas.openxmlformats.org/officeDocument/2006/relationships/slide" Target="slides/slide29.xml"/><Relationship Id="rId59" Type="http://schemas.openxmlformats.org/officeDocument/2006/relationships/slide" Target="slides/slide50.xml"/><Relationship Id="rId103" Type="http://schemas.openxmlformats.org/officeDocument/2006/relationships/slide" Target="slides/slide94.xml"/><Relationship Id="rId108" Type="http://schemas.openxmlformats.org/officeDocument/2006/relationships/slide" Target="slides/slide99.xml"/><Relationship Id="rId124" Type="http://schemas.openxmlformats.org/officeDocument/2006/relationships/slide" Target="slides/slide115.xml"/><Relationship Id="rId129" Type="http://schemas.openxmlformats.org/officeDocument/2006/relationships/notesMaster" Target="notesMasters/notesMaster1.xml"/><Relationship Id="rId54" Type="http://schemas.openxmlformats.org/officeDocument/2006/relationships/slide" Target="slides/slide45.xml"/><Relationship Id="rId70" Type="http://schemas.openxmlformats.org/officeDocument/2006/relationships/slide" Target="slides/slide61.xml"/><Relationship Id="rId75" Type="http://schemas.openxmlformats.org/officeDocument/2006/relationships/slide" Target="slides/slide66.xml"/><Relationship Id="rId91" Type="http://schemas.openxmlformats.org/officeDocument/2006/relationships/slide" Target="slides/slide82.xml"/><Relationship Id="rId96" Type="http://schemas.openxmlformats.org/officeDocument/2006/relationships/slide" Target="slides/slide87.xml"/><Relationship Id="rId1" Type="http://schemas.openxmlformats.org/officeDocument/2006/relationships/customXml" Target="../customXml/item1.xml"/><Relationship Id="rId6" Type="http://schemas.openxmlformats.org/officeDocument/2006/relationships/slideMaster" Target="slideMasters/slideMaster3.xml"/><Relationship Id="rId23" Type="http://schemas.openxmlformats.org/officeDocument/2006/relationships/slide" Target="slides/slide14.xml"/><Relationship Id="rId28" Type="http://schemas.openxmlformats.org/officeDocument/2006/relationships/slide" Target="slides/slide19.xml"/><Relationship Id="rId49" Type="http://schemas.openxmlformats.org/officeDocument/2006/relationships/slide" Target="slides/slide40.xml"/><Relationship Id="rId114" Type="http://schemas.openxmlformats.org/officeDocument/2006/relationships/slide" Target="slides/slide105.xml"/><Relationship Id="rId119" Type="http://schemas.openxmlformats.org/officeDocument/2006/relationships/slide" Target="slides/slide110.xml"/><Relationship Id="rId44" Type="http://schemas.openxmlformats.org/officeDocument/2006/relationships/slide" Target="slides/slide35.xml"/><Relationship Id="rId60" Type="http://schemas.openxmlformats.org/officeDocument/2006/relationships/slide" Target="slides/slide51.xml"/><Relationship Id="rId65" Type="http://schemas.openxmlformats.org/officeDocument/2006/relationships/slide" Target="slides/slide56.xml"/><Relationship Id="rId81" Type="http://schemas.openxmlformats.org/officeDocument/2006/relationships/slide" Target="slides/slide72.xml"/><Relationship Id="rId86" Type="http://schemas.openxmlformats.org/officeDocument/2006/relationships/slide" Target="slides/slide77.xml"/><Relationship Id="rId130" Type="http://schemas.openxmlformats.org/officeDocument/2006/relationships/presProps" Target="presProps.xml"/><Relationship Id="rId135" Type="http://schemas.microsoft.com/office/2015/10/relationships/revisionInfo" Target="revisionInfo.xml"/><Relationship Id="rId13" Type="http://schemas.openxmlformats.org/officeDocument/2006/relationships/slide" Target="slides/slide4.xml"/><Relationship Id="rId18" Type="http://schemas.openxmlformats.org/officeDocument/2006/relationships/slide" Target="slides/slide9.xml"/><Relationship Id="rId39" Type="http://schemas.openxmlformats.org/officeDocument/2006/relationships/slide" Target="slides/slide30.xml"/><Relationship Id="rId109" Type="http://schemas.openxmlformats.org/officeDocument/2006/relationships/slide" Target="slides/slide100.xml"/><Relationship Id="rId34" Type="http://schemas.openxmlformats.org/officeDocument/2006/relationships/slide" Target="slides/slide25.xml"/><Relationship Id="rId50" Type="http://schemas.openxmlformats.org/officeDocument/2006/relationships/slide" Target="slides/slide41.xml"/><Relationship Id="rId55" Type="http://schemas.openxmlformats.org/officeDocument/2006/relationships/slide" Target="slides/slide46.xml"/><Relationship Id="rId76" Type="http://schemas.openxmlformats.org/officeDocument/2006/relationships/slide" Target="slides/slide67.xml"/><Relationship Id="rId97" Type="http://schemas.openxmlformats.org/officeDocument/2006/relationships/slide" Target="slides/slide88.xml"/><Relationship Id="rId104" Type="http://schemas.openxmlformats.org/officeDocument/2006/relationships/slide" Target="slides/slide95.xml"/><Relationship Id="rId120" Type="http://schemas.openxmlformats.org/officeDocument/2006/relationships/slide" Target="slides/slide111.xml"/><Relationship Id="rId125" Type="http://schemas.openxmlformats.org/officeDocument/2006/relationships/slide" Target="slides/slide116.xml"/><Relationship Id="rId7" Type="http://schemas.openxmlformats.org/officeDocument/2006/relationships/slideMaster" Target="slideMasters/slideMaster4.xml"/><Relationship Id="rId71" Type="http://schemas.openxmlformats.org/officeDocument/2006/relationships/slide" Target="slides/slide62.xml"/><Relationship Id="rId92" Type="http://schemas.openxmlformats.org/officeDocument/2006/relationships/slide" Target="slides/slide83.xml"/><Relationship Id="rId2" Type="http://schemas.openxmlformats.org/officeDocument/2006/relationships/customXml" Target="../customXml/item2.xml"/><Relationship Id="rId29" Type="http://schemas.openxmlformats.org/officeDocument/2006/relationships/slide" Target="slides/slide20.xml"/><Relationship Id="rId24" Type="http://schemas.openxmlformats.org/officeDocument/2006/relationships/slide" Target="slides/slide15.xml"/><Relationship Id="rId40" Type="http://schemas.openxmlformats.org/officeDocument/2006/relationships/slide" Target="slides/slide31.xml"/><Relationship Id="rId45" Type="http://schemas.openxmlformats.org/officeDocument/2006/relationships/slide" Target="slides/slide36.xml"/><Relationship Id="rId66" Type="http://schemas.openxmlformats.org/officeDocument/2006/relationships/slide" Target="slides/slide57.xml"/><Relationship Id="rId87" Type="http://schemas.openxmlformats.org/officeDocument/2006/relationships/slide" Target="slides/slide78.xml"/><Relationship Id="rId110" Type="http://schemas.openxmlformats.org/officeDocument/2006/relationships/slide" Target="slides/slide101.xml"/><Relationship Id="rId115" Type="http://schemas.openxmlformats.org/officeDocument/2006/relationships/slide" Target="slides/slide106.xml"/><Relationship Id="rId131" Type="http://schemas.openxmlformats.org/officeDocument/2006/relationships/viewProps" Target="viewProps.xml"/><Relationship Id="rId136" Type="http://schemas.microsoft.com/office/2018/10/relationships/authors" Target="authors.xml"/><Relationship Id="rId61" Type="http://schemas.openxmlformats.org/officeDocument/2006/relationships/slide" Target="slides/slide52.xml"/><Relationship Id="rId82" Type="http://schemas.openxmlformats.org/officeDocument/2006/relationships/slide" Target="slides/slide73.xml"/><Relationship Id="rId19" Type="http://schemas.openxmlformats.org/officeDocument/2006/relationships/slide" Target="slides/slide10.xml"/><Relationship Id="rId14" Type="http://schemas.openxmlformats.org/officeDocument/2006/relationships/slide" Target="slides/slide5.xml"/><Relationship Id="rId30" Type="http://schemas.openxmlformats.org/officeDocument/2006/relationships/slide" Target="slides/slide21.xml"/><Relationship Id="rId35" Type="http://schemas.openxmlformats.org/officeDocument/2006/relationships/slide" Target="slides/slide26.xml"/><Relationship Id="rId56" Type="http://schemas.openxmlformats.org/officeDocument/2006/relationships/slide" Target="slides/slide47.xml"/><Relationship Id="rId77" Type="http://schemas.openxmlformats.org/officeDocument/2006/relationships/slide" Target="slides/slide68.xml"/><Relationship Id="rId100" Type="http://schemas.openxmlformats.org/officeDocument/2006/relationships/slide" Target="slides/slide91.xml"/><Relationship Id="rId105" Type="http://schemas.openxmlformats.org/officeDocument/2006/relationships/slide" Target="slides/slide96.xml"/><Relationship Id="rId126" Type="http://schemas.openxmlformats.org/officeDocument/2006/relationships/slide" Target="slides/slide117.xml"/><Relationship Id="rId8" Type="http://schemas.openxmlformats.org/officeDocument/2006/relationships/slideMaster" Target="slideMasters/slideMaster5.xml"/><Relationship Id="rId51" Type="http://schemas.openxmlformats.org/officeDocument/2006/relationships/slide" Target="slides/slide42.xml"/><Relationship Id="rId72" Type="http://schemas.openxmlformats.org/officeDocument/2006/relationships/slide" Target="slides/slide63.xml"/><Relationship Id="rId93" Type="http://schemas.openxmlformats.org/officeDocument/2006/relationships/slide" Target="slides/slide84.xml"/><Relationship Id="rId98" Type="http://schemas.openxmlformats.org/officeDocument/2006/relationships/slide" Target="slides/slide89.xml"/><Relationship Id="rId121" Type="http://schemas.openxmlformats.org/officeDocument/2006/relationships/slide" Target="slides/slide112.xml"/><Relationship Id="rId3" Type="http://schemas.openxmlformats.org/officeDocument/2006/relationships/customXml" Target="../customXml/item3.xml"/><Relationship Id="rId25" Type="http://schemas.openxmlformats.org/officeDocument/2006/relationships/slide" Target="slides/slide16.xml"/><Relationship Id="rId46" Type="http://schemas.openxmlformats.org/officeDocument/2006/relationships/slide" Target="slides/slide37.xml"/><Relationship Id="rId67" Type="http://schemas.openxmlformats.org/officeDocument/2006/relationships/slide" Target="slides/slide58.xml"/><Relationship Id="rId116" Type="http://schemas.openxmlformats.org/officeDocument/2006/relationships/slide" Target="slides/slide107.xml"/><Relationship Id="rId20" Type="http://schemas.openxmlformats.org/officeDocument/2006/relationships/slide" Target="slides/slide11.xml"/><Relationship Id="rId41" Type="http://schemas.openxmlformats.org/officeDocument/2006/relationships/slide" Target="slides/slide32.xml"/><Relationship Id="rId62" Type="http://schemas.openxmlformats.org/officeDocument/2006/relationships/slide" Target="slides/slide53.xml"/><Relationship Id="rId83" Type="http://schemas.openxmlformats.org/officeDocument/2006/relationships/slide" Target="slides/slide74.xml"/><Relationship Id="rId88" Type="http://schemas.openxmlformats.org/officeDocument/2006/relationships/slide" Target="slides/slide79.xml"/><Relationship Id="rId111" Type="http://schemas.openxmlformats.org/officeDocument/2006/relationships/slide" Target="slides/slide102.xml"/><Relationship Id="rId132" Type="http://schemas.openxmlformats.org/officeDocument/2006/relationships/theme" Target="theme/theme1.xml"/><Relationship Id="rId15" Type="http://schemas.openxmlformats.org/officeDocument/2006/relationships/slide" Target="slides/slide6.xml"/><Relationship Id="rId36" Type="http://schemas.openxmlformats.org/officeDocument/2006/relationships/slide" Target="slides/slide27.xml"/><Relationship Id="rId57" Type="http://schemas.openxmlformats.org/officeDocument/2006/relationships/slide" Target="slides/slide48.xml"/><Relationship Id="rId106" Type="http://schemas.openxmlformats.org/officeDocument/2006/relationships/slide" Target="slides/slide97.xml"/><Relationship Id="rId127" Type="http://schemas.openxmlformats.org/officeDocument/2006/relationships/slide" Target="slides/slide118.xml"/><Relationship Id="rId10" Type="http://schemas.openxmlformats.org/officeDocument/2006/relationships/slide" Target="slides/slide1.xml"/><Relationship Id="rId31" Type="http://schemas.openxmlformats.org/officeDocument/2006/relationships/slide" Target="slides/slide22.xml"/><Relationship Id="rId52" Type="http://schemas.openxmlformats.org/officeDocument/2006/relationships/slide" Target="slides/slide43.xml"/><Relationship Id="rId73" Type="http://schemas.openxmlformats.org/officeDocument/2006/relationships/slide" Target="slides/slide64.xml"/><Relationship Id="rId78" Type="http://schemas.openxmlformats.org/officeDocument/2006/relationships/slide" Target="slides/slide69.xml"/><Relationship Id="rId94" Type="http://schemas.openxmlformats.org/officeDocument/2006/relationships/slide" Target="slides/slide85.xml"/><Relationship Id="rId99" Type="http://schemas.openxmlformats.org/officeDocument/2006/relationships/slide" Target="slides/slide90.xml"/><Relationship Id="rId101" Type="http://schemas.openxmlformats.org/officeDocument/2006/relationships/slide" Target="slides/slide92.xml"/><Relationship Id="rId122" Type="http://schemas.openxmlformats.org/officeDocument/2006/relationships/slide" Target="slides/slide113.xml"/><Relationship Id="rId4" Type="http://schemas.openxmlformats.org/officeDocument/2006/relationships/slideMaster" Target="slideMasters/slideMaster1.xml"/><Relationship Id="rId9" Type="http://schemas.openxmlformats.org/officeDocument/2006/relationships/slideMaster" Target="slideMasters/slideMaster6.xml"/><Relationship Id="rId26" Type="http://schemas.openxmlformats.org/officeDocument/2006/relationships/slide" Target="slides/slide17.xml"/><Relationship Id="rId47" Type="http://schemas.openxmlformats.org/officeDocument/2006/relationships/slide" Target="slides/slide38.xml"/><Relationship Id="rId68" Type="http://schemas.openxmlformats.org/officeDocument/2006/relationships/slide" Target="slides/slide59.xml"/><Relationship Id="rId89" Type="http://schemas.openxmlformats.org/officeDocument/2006/relationships/slide" Target="slides/slide80.xml"/><Relationship Id="rId112" Type="http://schemas.openxmlformats.org/officeDocument/2006/relationships/slide" Target="slides/slide103.xml"/><Relationship Id="rId133"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icole De La Mata" userId="878a281c-078f-44b6-973f-8ffac8d417e1" providerId="ADAL" clId="{79196F8A-5B65-4817-BD1C-5897143AED69}"/>
    <pc:docChg chg="undo redo custSel addSld delSld modSld sldOrd">
      <pc:chgData name="Nicole De La Mata" userId="878a281c-078f-44b6-973f-8ffac8d417e1" providerId="ADAL" clId="{79196F8A-5B65-4817-BD1C-5897143AED69}" dt="2026-02-27T02:27:23.170" v="27323" actId="1076"/>
      <pc:docMkLst>
        <pc:docMk/>
      </pc:docMkLst>
      <pc:sldChg chg="modSp mod">
        <pc:chgData name="Nicole De La Mata" userId="878a281c-078f-44b6-973f-8ffac8d417e1" providerId="ADAL" clId="{79196F8A-5B65-4817-BD1C-5897143AED69}" dt="2026-02-26T20:48:46.665" v="26512" actId="13926"/>
        <pc:sldMkLst>
          <pc:docMk/>
          <pc:sldMk cId="0" sldId="256"/>
        </pc:sldMkLst>
        <pc:spChg chg="mod">
          <ac:chgData name="Nicole De La Mata" userId="878a281c-078f-44b6-973f-8ffac8d417e1" providerId="ADAL" clId="{79196F8A-5B65-4817-BD1C-5897143AED69}" dt="2026-02-26T20:48:46.665" v="26512" actId="13926"/>
          <ac:spMkLst>
            <pc:docMk/>
            <pc:sldMk cId="0" sldId="256"/>
            <ac:spMk id="3" creationId="{B5363EE7-1EC4-CA11-AC1E-77F327D977C9}"/>
          </ac:spMkLst>
        </pc:spChg>
      </pc:sldChg>
      <pc:sldChg chg="modSp mod modNotesTx">
        <pc:chgData name="Nicole De La Mata" userId="878a281c-078f-44b6-973f-8ffac8d417e1" providerId="ADAL" clId="{79196F8A-5B65-4817-BD1C-5897143AED69}" dt="2026-02-22T11:19:54.144" v="19160" actId="1076"/>
        <pc:sldMkLst>
          <pc:docMk/>
          <pc:sldMk cId="709499689" sldId="544"/>
        </pc:sldMkLst>
        <pc:spChg chg="mod">
          <ac:chgData name="Nicole De La Mata" userId="878a281c-078f-44b6-973f-8ffac8d417e1" providerId="ADAL" clId="{79196F8A-5B65-4817-BD1C-5897143AED69}" dt="2026-02-09T00:38:50.839" v="12067" actId="14100"/>
          <ac:spMkLst>
            <pc:docMk/>
            <pc:sldMk cId="709499689" sldId="544"/>
            <ac:spMk id="3" creationId="{94D1AB5C-4DD0-1AC4-65A2-15D3F68F4B23}"/>
          </ac:spMkLst>
        </pc:spChg>
        <pc:spChg chg="mod">
          <ac:chgData name="Nicole De La Mata" userId="878a281c-078f-44b6-973f-8ffac8d417e1" providerId="ADAL" clId="{79196F8A-5B65-4817-BD1C-5897143AED69}" dt="2026-02-22T11:19:54.144" v="19160" actId="1076"/>
          <ac:spMkLst>
            <pc:docMk/>
            <pc:sldMk cId="709499689" sldId="544"/>
            <ac:spMk id="4" creationId="{F3809341-61A5-CC4C-1CD0-A052781A913E}"/>
          </ac:spMkLst>
        </pc:spChg>
      </pc:sldChg>
      <pc:sldChg chg="modNotesTx">
        <pc:chgData name="Nicole De La Mata" userId="878a281c-078f-44b6-973f-8ffac8d417e1" providerId="ADAL" clId="{79196F8A-5B65-4817-BD1C-5897143AED69}" dt="2026-02-09T00:40:20.940" v="12309" actId="20577"/>
        <pc:sldMkLst>
          <pc:docMk/>
          <pc:sldMk cId="2968977614" sldId="545"/>
        </pc:sldMkLst>
      </pc:sldChg>
      <pc:sldChg chg="modNotesTx">
        <pc:chgData name="Nicole De La Mata" userId="878a281c-078f-44b6-973f-8ffac8d417e1" providerId="ADAL" clId="{79196F8A-5B65-4817-BD1C-5897143AED69}" dt="2026-02-09T00:40:43.628" v="12420" actId="20577"/>
        <pc:sldMkLst>
          <pc:docMk/>
          <pc:sldMk cId="3901687464" sldId="546"/>
        </pc:sldMkLst>
      </pc:sldChg>
      <pc:sldChg chg="modSp mod ord">
        <pc:chgData name="Nicole De La Mata" userId="878a281c-078f-44b6-973f-8ffac8d417e1" providerId="ADAL" clId="{79196F8A-5B65-4817-BD1C-5897143AED69}" dt="2026-02-25T05:49:03.710" v="22828"/>
        <pc:sldMkLst>
          <pc:docMk/>
          <pc:sldMk cId="1692117072" sldId="551"/>
        </pc:sldMkLst>
        <pc:picChg chg="mod">
          <ac:chgData name="Nicole De La Mata" userId="878a281c-078f-44b6-973f-8ffac8d417e1" providerId="ADAL" clId="{79196F8A-5B65-4817-BD1C-5897143AED69}" dt="2026-02-22T23:12:54.355" v="19179" actId="1076"/>
          <ac:picMkLst>
            <pc:docMk/>
            <pc:sldMk cId="1692117072" sldId="551"/>
            <ac:picMk id="13" creationId="{DC31743F-91BE-4CBC-729F-1CB5A63D156B}"/>
          </ac:picMkLst>
        </pc:picChg>
        <pc:picChg chg="mod">
          <ac:chgData name="Nicole De La Mata" userId="878a281c-078f-44b6-973f-8ffac8d417e1" providerId="ADAL" clId="{79196F8A-5B65-4817-BD1C-5897143AED69}" dt="2026-02-22T23:13:09.008" v="19185" actId="1036"/>
          <ac:picMkLst>
            <pc:docMk/>
            <pc:sldMk cId="1692117072" sldId="551"/>
            <ac:picMk id="15" creationId="{0446667F-9800-9246-F54E-F1B7CA7AEFCD}"/>
          </ac:picMkLst>
        </pc:picChg>
      </pc:sldChg>
      <pc:sldChg chg="modSp mod">
        <pc:chgData name="Nicole De La Mata" userId="878a281c-078f-44b6-973f-8ffac8d417e1" providerId="ADAL" clId="{79196F8A-5B65-4817-BD1C-5897143AED69}" dt="2026-02-22T22:59:38.328" v="19174" actId="20577"/>
        <pc:sldMkLst>
          <pc:docMk/>
          <pc:sldMk cId="2464901037" sldId="552"/>
        </pc:sldMkLst>
        <pc:spChg chg="mod">
          <ac:chgData name="Nicole De La Mata" userId="878a281c-078f-44b6-973f-8ffac8d417e1" providerId="ADAL" clId="{79196F8A-5B65-4817-BD1C-5897143AED69}" dt="2026-02-22T22:59:38.328" v="19174" actId="20577"/>
          <ac:spMkLst>
            <pc:docMk/>
            <pc:sldMk cId="2464901037" sldId="552"/>
            <ac:spMk id="3" creationId="{9D68812C-8985-4FBB-B3F2-39B4525AA928}"/>
          </ac:spMkLst>
        </pc:spChg>
      </pc:sldChg>
      <pc:sldChg chg="addSp delSp modSp mod modAnim modNotesTx">
        <pc:chgData name="Nicole De La Mata" userId="878a281c-078f-44b6-973f-8ffac8d417e1" providerId="ADAL" clId="{79196F8A-5B65-4817-BD1C-5897143AED69}" dt="2026-02-19T04:57:08.644" v="17082" actId="20577"/>
        <pc:sldMkLst>
          <pc:docMk/>
          <pc:sldMk cId="4063118630" sldId="560"/>
        </pc:sldMkLst>
        <pc:spChg chg="mod">
          <ac:chgData name="Nicole De La Mata" userId="878a281c-078f-44b6-973f-8ffac8d417e1" providerId="ADAL" clId="{79196F8A-5B65-4817-BD1C-5897143AED69}" dt="2026-02-17T01:41:35.750" v="14014" actId="20577"/>
          <ac:spMkLst>
            <pc:docMk/>
            <pc:sldMk cId="4063118630" sldId="560"/>
            <ac:spMk id="2" creationId="{B73282F9-733C-0B87-45A8-69A6C6951029}"/>
          </ac:spMkLst>
        </pc:spChg>
        <pc:spChg chg="mod">
          <ac:chgData name="Nicole De La Mata" userId="878a281c-078f-44b6-973f-8ffac8d417e1" providerId="ADAL" clId="{79196F8A-5B65-4817-BD1C-5897143AED69}" dt="2026-02-17T03:48:18.875" v="15207" actId="207"/>
          <ac:spMkLst>
            <pc:docMk/>
            <pc:sldMk cId="4063118630" sldId="560"/>
            <ac:spMk id="3" creationId="{AF83ADC8-DC79-3170-C676-F5156FD992E7}"/>
          </ac:spMkLst>
        </pc:spChg>
      </pc:sldChg>
      <pc:sldChg chg="modSp mod">
        <pc:chgData name="Nicole De La Mata" userId="878a281c-078f-44b6-973f-8ffac8d417e1" providerId="ADAL" clId="{79196F8A-5B65-4817-BD1C-5897143AED69}" dt="2026-02-25T11:28:32.906" v="23671" actId="20577"/>
        <pc:sldMkLst>
          <pc:docMk/>
          <pc:sldMk cId="771906129" sldId="572"/>
        </pc:sldMkLst>
        <pc:spChg chg="mod">
          <ac:chgData name="Nicole De La Mata" userId="878a281c-078f-44b6-973f-8ffac8d417e1" providerId="ADAL" clId="{79196F8A-5B65-4817-BD1C-5897143AED69}" dt="2026-02-25T11:28:32.906" v="23671" actId="20577"/>
          <ac:spMkLst>
            <pc:docMk/>
            <pc:sldMk cId="771906129" sldId="572"/>
            <ac:spMk id="2" creationId="{24C84CC3-BE0C-CEBD-F38B-144EB2E51215}"/>
          </ac:spMkLst>
        </pc:spChg>
      </pc:sldChg>
      <pc:sldChg chg="modSp mod">
        <pc:chgData name="Nicole De La Mata" userId="878a281c-078f-44b6-973f-8ffac8d417e1" providerId="ADAL" clId="{79196F8A-5B65-4817-BD1C-5897143AED69}" dt="2026-02-09T01:33:58.645" v="12784" actId="20577"/>
        <pc:sldMkLst>
          <pc:docMk/>
          <pc:sldMk cId="3191028844" sldId="574"/>
        </pc:sldMkLst>
        <pc:spChg chg="mod">
          <ac:chgData name="Nicole De La Mata" userId="878a281c-078f-44b6-973f-8ffac8d417e1" providerId="ADAL" clId="{79196F8A-5B65-4817-BD1C-5897143AED69}" dt="2026-02-09T01:33:58.645" v="12784" actId="20577"/>
          <ac:spMkLst>
            <pc:docMk/>
            <pc:sldMk cId="3191028844" sldId="574"/>
            <ac:spMk id="2" creationId="{DADCEA25-FE52-D9EC-A2F2-3500814E51C7}"/>
          </ac:spMkLst>
        </pc:spChg>
      </pc:sldChg>
      <pc:sldChg chg="modSp mod ord">
        <pc:chgData name="Nicole De La Mata" userId="878a281c-078f-44b6-973f-8ffac8d417e1" providerId="ADAL" clId="{79196F8A-5B65-4817-BD1C-5897143AED69}" dt="2026-02-09T01:18:54.832" v="12711" actId="20577"/>
        <pc:sldMkLst>
          <pc:docMk/>
          <pc:sldMk cId="775930987" sldId="575"/>
        </pc:sldMkLst>
        <pc:spChg chg="mod">
          <ac:chgData name="Nicole De La Mata" userId="878a281c-078f-44b6-973f-8ffac8d417e1" providerId="ADAL" clId="{79196F8A-5B65-4817-BD1C-5897143AED69}" dt="2026-02-09T01:18:54.832" v="12711" actId="20577"/>
          <ac:spMkLst>
            <pc:docMk/>
            <pc:sldMk cId="775930987" sldId="575"/>
            <ac:spMk id="2" creationId="{B903DAE5-BC30-62FD-0E1B-F618869EC580}"/>
          </ac:spMkLst>
        </pc:spChg>
      </pc:sldChg>
      <pc:sldChg chg="modSp mod modNotesTx">
        <pc:chgData name="Nicole De La Mata" userId="878a281c-078f-44b6-973f-8ffac8d417e1" providerId="ADAL" clId="{79196F8A-5B65-4817-BD1C-5897143AED69}" dt="2026-02-21T02:40:11.274" v="19129"/>
        <pc:sldMkLst>
          <pc:docMk/>
          <pc:sldMk cId="2182840530" sldId="580"/>
        </pc:sldMkLst>
        <pc:graphicFrameChg chg="mod modGraphic">
          <ac:chgData name="Nicole De La Mata" userId="878a281c-078f-44b6-973f-8ffac8d417e1" providerId="ADAL" clId="{79196F8A-5B65-4817-BD1C-5897143AED69}" dt="2026-02-21T02:40:11.274" v="19129"/>
          <ac:graphicFrameMkLst>
            <pc:docMk/>
            <pc:sldMk cId="2182840530" sldId="580"/>
            <ac:graphicFrameMk id="4" creationId="{4F57F645-4DC0-5136-EDE5-835CCF27C12C}"/>
          </ac:graphicFrameMkLst>
        </pc:graphicFrameChg>
      </pc:sldChg>
      <pc:sldChg chg="addSp delSp modSp mod modAnim modNotesTx">
        <pc:chgData name="Nicole De La Mata" userId="878a281c-078f-44b6-973f-8ffac8d417e1" providerId="ADAL" clId="{79196F8A-5B65-4817-BD1C-5897143AED69}" dt="2026-02-19T05:53:01.205" v="18350"/>
        <pc:sldMkLst>
          <pc:docMk/>
          <pc:sldMk cId="2476840228" sldId="584"/>
        </pc:sldMkLst>
        <pc:spChg chg="mod">
          <ac:chgData name="Nicole De La Mata" userId="878a281c-078f-44b6-973f-8ffac8d417e1" providerId="ADAL" clId="{79196F8A-5B65-4817-BD1C-5897143AED69}" dt="2026-02-19T05:51:16.542" v="18334" actId="1076"/>
          <ac:spMkLst>
            <pc:docMk/>
            <pc:sldMk cId="2476840228" sldId="584"/>
            <ac:spMk id="6" creationId="{E3C5E87D-F9C7-B864-9C84-327BC7F214C6}"/>
          </ac:spMkLst>
        </pc:spChg>
        <pc:spChg chg="add mod">
          <ac:chgData name="Nicole De La Mata" userId="878a281c-078f-44b6-973f-8ffac8d417e1" providerId="ADAL" clId="{79196F8A-5B65-4817-BD1C-5897143AED69}" dt="2026-02-19T05:52:58.048" v="18349" actId="14100"/>
          <ac:spMkLst>
            <pc:docMk/>
            <pc:sldMk cId="2476840228" sldId="584"/>
            <ac:spMk id="10" creationId="{F12AF0AC-D936-3F5F-2B90-CC3C6C75E83F}"/>
          </ac:spMkLst>
        </pc:spChg>
        <pc:picChg chg="mod">
          <ac:chgData name="Nicole De La Mata" userId="878a281c-078f-44b6-973f-8ffac8d417e1" providerId="ADAL" clId="{79196F8A-5B65-4817-BD1C-5897143AED69}" dt="2026-02-19T05:51:16.542" v="18334" actId="1076"/>
          <ac:picMkLst>
            <pc:docMk/>
            <pc:sldMk cId="2476840228" sldId="584"/>
            <ac:picMk id="4" creationId="{1785A5B6-2668-FA2E-AC31-865BE3BF761D}"/>
          </ac:picMkLst>
        </pc:picChg>
        <pc:picChg chg="add mod">
          <ac:chgData name="Nicole De La Mata" userId="878a281c-078f-44b6-973f-8ffac8d417e1" providerId="ADAL" clId="{79196F8A-5B65-4817-BD1C-5897143AED69}" dt="2026-02-19T05:52:42.639" v="18345" actId="1076"/>
          <ac:picMkLst>
            <pc:docMk/>
            <pc:sldMk cId="2476840228" sldId="584"/>
            <ac:picMk id="9" creationId="{74124865-F502-51F6-6588-2623B383092B}"/>
          </ac:picMkLst>
        </pc:picChg>
      </pc:sldChg>
      <pc:sldChg chg="modNotesTx">
        <pc:chgData name="Nicole De La Mata" userId="878a281c-078f-44b6-973f-8ffac8d417e1" providerId="ADAL" clId="{79196F8A-5B65-4817-BD1C-5897143AED69}" dt="2026-02-19T05:46:36.192" v="18333" actId="20577"/>
        <pc:sldMkLst>
          <pc:docMk/>
          <pc:sldMk cId="291201151" sldId="585"/>
        </pc:sldMkLst>
      </pc:sldChg>
      <pc:sldChg chg="addSp modSp mod modAnim">
        <pc:chgData name="Nicole De La Mata" userId="878a281c-078f-44b6-973f-8ffac8d417e1" providerId="ADAL" clId="{79196F8A-5B65-4817-BD1C-5897143AED69}" dt="2026-02-19T10:04:59.799" v="18361"/>
        <pc:sldMkLst>
          <pc:docMk/>
          <pc:sldMk cId="801949674" sldId="587"/>
        </pc:sldMkLst>
        <pc:spChg chg="mod">
          <ac:chgData name="Nicole De La Mata" userId="878a281c-078f-44b6-973f-8ffac8d417e1" providerId="ADAL" clId="{79196F8A-5B65-4817-BD1C-5897143AED69}" dt="2026-02-19T05:53:28.771" v="18351" actId="1076"/>
          <ac:spMkLst>
            <pc:docMk/>
            <pc:sldMk cId="801949674" sldId="587"/>
            <ac:spMk id="7" creationId="{C3D5043A-7DF3-1F70-7898-315CD4D328D2}"/>
          </ac:spMkLst>
        </pc:spChg>
        <pc:spChg chg="add mod">
          <ac:chgData name="Nicole De La Mata" userId="878a281c-078f-44b6-973f-8ffac8d417e1" providerId="ADAL" clId="{79196F8A-5B65-4817-BD1C-5897143AED69}" dt="2026-02-19T05:55:00.750" v="18359" actId="14100"/>
          <ac:spMkLst>
            <pc:docMk/>
            <pc:sldMk cId="801949674" sldId="587"/>
            <ac:spMk id="8" creationId="{D4BE2FC5-FA52-1A00-FC83-DBC8E6E17D01}"/>
          </ac:spMkLst>
        </pc:spChg>
        <pc:picChg chg="add mod">
          <ac:chgData name="Nicole De La Mata" userId="878a281c-078f-44b6-973f-8ffac8d417e1" providerId="ADAL" clId="{79196F8A-5B65-4817-BD1C-5897143AED69}" dt="2026-02-19T05:54:41.128" v="18355" actId="1076"/>
          <ac:picMkLst>
            <pc:docMk/>
            <pc:sldMk cId="801949674" sldId="587"/>
            <ac:picMk id="4" creationId="{1F5F99C0-2452-739F-9236-FE9880EDB9FC}"/>
          </ac:picMkLst>
        </pc:picChg>
        <pc:picChg chg="mod modCrop">
          <ac:chgData name="Nicole De La Mata" userId="878a281c-078f-44b6-973f-8ffac8d417e1" providerId="ADAL" clId="{79196F8A-5B65-4817-BD1C-5897143AED69}" dt="2026-02-19T05:54:50.427" v="18356" actId="732"/>
          <ac:picMkLst>
            <pc:docMk/>
            <pc:sldMk cId="801949674" sldId="587"/>
            <ac:picMk id="6" creationId="{260C28EF-DFB6-7395-0EEB-3C6BFCD93949}"/>
          </ac:picMkLst>
        </pc:picChg>
      </pc:sldChg>
      <pc:sldChg chg="modSp mod">
        <pc:chgData name="Nicole De La Mata" userId="878a281c-078f-44b6-973f-8ffac8d417e1" providerId="ADAL" clId="{79196F8A-5B65-4817-BD1C-5897143AED69}" dt="2026-02-19T10:12:32.536" v="18382" actId="20577"/>
        <pc:sldMkLst>
          <pc:docMk/>
          <pc:sldMk cId="1493525219" sldId="588"/>
        </pc:sldMkLst>
        <pc:spChg chg="mod">
          <ac:chgData name="Nicole De La Mata" userId="878a281c-078f-44b6-973f-8ffac8d417e1" providerId="ADAL" clId="{79196F8A-5B65-4817-BD1C-5897143AED69}" dt="2026-02-19T10:12:32.536" v="18382" actId="20577"/>
          <ac:spMkLst>
            <pc:docMk/>
            <pc:sldMk cId="1493525219" sldId="588"/>
            <ac:spMk id="5" creationId="{E8F5E9CD-5248-2A8A-DFEA-6E60A74F3BFC}"/>
          </ac:spMkLst>
        </pc:spChg>
      </pc:sldChg>
      <pc:sldChg chg="addSp modSp mod modAnim">
        <pc:chgData name="Nicole De La Mata" userId="878a281c-078f-44b6-973f-8ffac8d417e1" providerId="ADAL" clId="{79196F8A-5B65-4817-BD1C-5897143AED69}" dt="2026-02-19T10:21:40.908" v="18721"/>
        <pc:sldMkLst>
          <pc:docMk/>
          <pc:sldMk cId="2891951702" sldId="591"/>
        </pc:sldMkLst>
        <pc:spChg chg="mod">
          <ac:chgData name="Nicole De La Mata" userId="878a281c-078f-44b6-973f-8ffac8d417e1" providerId="ADAL" clId="{79196F8A-5B65-4817-BD1C-5897143AED69}" dt="2026-02-19T10:20:57.371" v="18718"/>
          <ac:spMkLst>
            <pc:docMk/>
            <pc:sldMk cId="2891951702" sldId="591"/>
            <ac:spMk id="2" creationId="{AB6D4159-1493-C73C-9AC0-181C977A58AA}"/>
          </ac:spMkLst>
        </pc:spChg>
        <pc:spChg chg="mod">
          <ac:chgData name="Nicole De La Mata" userId="878a281c-078f-44b6-973f-8ffac8d417e1" providerId="ADAL" clId="{79196F8A-5B65-4817-BD1C-5897143AED69}" dt="2026-02-19T10:19:26.315" v="18703" actId="1076"/>
          <ac:spMkLst>
            <pc:docMk/>
            <pc:sldMk cId="2891951702" sldId="591"/>
            <ac:spMk id="3" creationId="{95F60030-533E-862E-342A-63F112D4D354}"/>
          </ac:spMkLst>
        </pc:spChg>
        <pc:spChg chg="add mod">
          <ac:chgData name="Nicole De La Mata" userId="878a281c-078f-44b6-973f-8ffac8d417e1" providerId="ADAL" clId="{79196F8A-5B65-4817-BD1C-5897143AED69}" dt="2026-02-19T10:19:29.628" v="18704" actId="1076"/>
          <ac:spMkLst>
            <pc:docMk/>
            <pc:sldMk cId="2891951702" sldId="591"/>
            <ac:spMk id="6" creationId="{242606EE-2A87-DA3D-D5C1-E6E8CD97D172}"/>
          </ac:spMkLst>
        </pc:spChg>
        <pc:spChg chg="mod">
          <ac:chgData name="Nicole De La Mata" userId="878a281c-078f-44b6-973f-8ffac8d417e1" providerId="ADAL" clId="{79196F8A-5B65-4817-BD1C-5897143AED69}" dt="2026-02-19T10:18:31.928" v="18620" actId="1076"/>
          <ac:spMkLst>
            <pc:docMk/>
            <pc:sldMk cId="2891951702" sldId="591"/>
            <ac:spMk id="7" creationId="{1A110BB5-B71B-52E1-04B1-1F8D26CEA1C2}"/>
          </ac:spMkLst>
        </pc:spChg>
        <pc:spChg chg="add mod">
          <ac:chgData name="Nicole De La Mata" userId="878a281c-078f-44b6-973f-8ffac8d417e1" providerId="ADAL" clId="{79196F8A-5B65-4817-BD1C-5897143AED69}" dt="2026-02-19T10:19:31.466" v="18705" actId="1076"/>
          <ac:spMkLst>
            <pc:docMk/>
            <pc:sldMk cId="2891951702" sldId="591"/>
            <ac:spMk id="8" creationId="{44CDD45E-4413-2990-E9BE-6DC2589F28AA}"/>
          </ac:spMkLst>
        </pc:spChg>
        <pc:spChg chg="add mod">
          <ac:chgData name="Nicole De La Mata" userId="878a281c-078f-44b6-973f-8ffac8d417e1" providerId="ADAL" clId="{79196F8A-5B65-4817-BD1C-5897143AED69}" dt="2026-02-19T10:19:11.931" v="18696" actId="1076"/>
          <ac:spMkLst>
            <pc:docMk/>
            <pc:sldMk cId="2891951702" sldId="591"/>
            <ac:spMk id="9" creationId="{2797DC15-E3A1-EE21-F4F6-809C018271C2}"/>
          </ac:spMkLst>
        </pc:spChg>
        <pc:cxnChg chg="add mod">
          <ac:chgData name="Nicole De La Mata" userId="878a281c-078f-44b6-973f-8ffac8d417e1" providerId="ADAL" clId="{79196F8A-5B65-4817-BD1C-5897143AED69}" dt="2026-02-19T10:19:40.078" v="18708" actId="14100"/>
          <ac:cxnSpMkLst>
            <pc:docMk/>
            <pc:sldMk cId="2891951702" sldId="591"/>
            <ac:cxnSpMk id="5" creationId="{CBDF1D7D-8D4A-0931-42B2-0CECDCEF63B2}"/>
          </ac:cxnSpMkLst>
        </pc:cxnChg>
        <pc:cxnChg chg="add mod">
          <ac:chgData name="Nicole De La Mata" userId="878a281c-078f-44b6-973f-8ffac8d417e1" providerId="ADAL" clId="{79196F8A-5B65-4817-BD1C-5897143AED69}" dt="2026-02-19T10:19:34.436" v="18706" actId="14100"/>
          <ac:cxnSpMkLst>
            <pc:docMk/>
            <pc:sldMk cId="2891951702" sldId="591"/>
            <ac:cxnSpMk id="10" creationId="{CC786BF9-A141-BC6F-2BF4-952D74B09A9C}"/>
          </ac:cxnSpMkLst>
        </pc:cxnChg>
        <pc:cxnChg chg="add mod">
          <ac:chgData name="Nicole De La Mata" userId="878a281c-078f-44b6-973f-8ffac8d417e1" providerId="ADAL" clId="{79196F8A-5B65-4817-BD1C-5897143AED69}" dt="2026-02-19T10:19:44.403" v="18711" actId="14100"/>
          <ac:cxnSpMkLst>
            <pc:docMk/>
            <pc:sldMk cId="2891951702" sldId="591"/>
            <ac:cxnSpMk id="14" creationId="{37B1C27C-C908-0580-53C9-54FD16A7A024}"/>
          </ac:cxnSpMkLst>
        </pc:cxnChg>
        <pc:cxnChg chg="add mod">
          <ac:chgData name="Nicole De La Mata" userId="878a281c-078f-44b6-973f-8ffac8d417e1" providerId="ADAL" clId="{79196F8A-5B65-4817-BD1C-5897143AED69}" dt="2026-02-19T10:19:50.025" v="18714" actId="14100"/>
          <ac:cxnSpMkLst>
            <pc:docMk/>
            <pc:sldMk cId="2891951702" sldId="591"/>
            <ac:cxnSpMk id="16" creationId="{77DFC7C2-FC92-F4DA-37E1-5A49635FA4F8}"/>
          </ac:cxnSpMkLst>
        </pc:cxnChg>
      </pc:sldChg>
      <pc:sldChg chg="modNotesTx">
        <pc:chgData name="Nicole De La Mata" userId="878a281c-078f-44b6-973f-8ffac8d417e1" providerId="ADAL" clId="{79196F8A-5B65-4817-BD1C-5897143AED69}" dt="2026-02-21T02:32:41.759" v="18899" actId="20577"/>
        <pc:sldMkLst>
          <pc:docMk/>
          <pc:sldMk cId="668694409" sldId="598"/>
        </pc:sldMkLst>
      </pc:sldChg>
      <pc:sldChg chg="modNotesTx">
        <pc:chgData name="Nicole De La Mata" userId="878a281c-078f-44b6-973f-8ffac8d417e1" providerId="ADAL" clId="{79196F8A-5B65-4817-BD1C-5897143AED69}" dt="2026-02-21T02:33:00.136" v="18921" actId="20577"/>
        <pc:sldMkLst>
          <pc:docMk/>
          <pc:sldMk cId="2809406333" sldId="599"/>
        </pc:sldMkLst>
      </pc:sldChg>
      <pc:sldChg chg="addSp modSp mod">
        <pc:chgData name="Nicole De La Mata" userId="878a281c-078f-44b6-973f-8ffac8d417e1" providerId="ADAL" clId="{79196F8A-5B65-4817-BD1C-5897143AED69}" dt="2026-02-24T00:22:06.802" v="19629" actId="1076"/>
        <pc:sldMkLst>
          <pc:docMk/>
          <pc:sldMk cId="406236702" sldId="605"/>
        </pc:sldMkLst>
        <pc:spChg chg="add mod">
          <ac:chgData name="Nicole De La Mata" userId="878a281c-078f-44b6-973f-8ffac8d417e1" providerId="ADAL" clId="{79196F8A-5B65-4817-BD1C-5897143AED69}" dt="2026-02-24T00:22:06.802" v="19629" actId="1076"/>
          <ac:spMkLst>
            <pc:docMk/>
            <pc:sldMk cId="406236702" sldId="605"/>
            <ac:spMk id="2" creationId="{8C320856-AE2A-164F-69F3-502C8713FBAC}"/>
          </ac:spMkLst>
        </pc:spChg>
      </pc:sldChg>
      <pc:sldChg chg="delSp modSp add mod ord modNotesTx">
        <pc:chgData name="Nicole De La Mata" userId="878a281c-078f-44b6-973f-8ffac8d417e1" providerId="ADAL" clId="{79196F8A-5B65-4817-BD1C-5897143AED69}" dt="2026-02-25T09:52:30.703" v="23177"/>
        <pc:sldMkLst>
          <pc:docMk/>
          <pc:sldMk cId="2672842397" sldId="607"/>
        </pc:sldMkLst>
        <pc:spChg chg="mod">
          <ac:chgData name="Nicole De La Mata" userId="878a281c-078f-44b6-973f-8ffac8d417e1" providerId="ADAL" clId="{79196F8A-5B65-4817-BD1C-5897143AED69}" dt="2026-02-09T00:47:02.882" v="12436" actId="20577"/>
          <ac:spMkLst>
            <pc:docMk/>
            <pc:sldMk cId="2672842397" sldId="607"/>
            <ac:spMk id="2" creationId="{D7D84B39-1983-28FB-F3F9-F073992119C3}"/>
          </ac:spMkLst>
        </pc:spChg>
        <pc:spChg chg="mod">
          <ac:chgData name="Nicole De La Mata" userId="878a281c-078f-44b6-973f-8ffac8d417e1" providerId="ADAL" clId="{79196F8A-5B65-4817-BD1C-5897143AED69}" dt="2026-02-09T00:47:52.197" v="12540" actId="20577"/>
          <ac:spMkLst>
            <pc:docMk/>
            <pc:sldMk cId="2672842397" sldId="607"/>
            <ac:spMk id="3" creationId="{FBEDCA3A-1750-7518-BD75-501D2C541A5B}"/>
          </ac:spMkLst>
        </pc:spChg>
      </pc:sldChg>
      <pc:sldChg chg="addSp delSp modSp add mod ord modNotesTx">
        <pc:chgData name="Nicole De La Mata" userId="878a281c-078f-44b6-973f-8ffac8d417e1" providerId="ADAL" clId="{79196F8A-5B65-4817-BD1C-5897143AED69}" dt="2026-02-25T10:01:35.678" v="23607" actId="20577"/>
        <pc:sldMkLst>
          <pc:docMk/>
          <pc:sldMk cId="127269541" sldId="608"/>
        </pc:sldMkLst>
        <pc:spChg chg="mod">
          <ac:chgData name="Nicole De La Mata" userId="878a281c-078f-44b6-973f-8ffac8d417e1" providerId="ADAL" clId="{79196F8A-5B65-4817-BD1C-5897143AED69}" dt="2026-02-25T09:54:59.896" v="23229" actId="20577"/>
          <ac:spMkLst>
            <pc:docMk/>
            <pc:sldMk cId="127269541" sldId="608"/>
            <ac:spMk id="3" creationId="{919CF436-7BEB-A6AC-789C-AF4B91A1B46E}"/>
          </ac:spMkLst>
        </pc:spChg>
        <pc:picChg chg="add mod">
          <ac:chgData name="Nicole De La Mata" userId="878a281c-078f-44b6-973f-8ffac8d417e1" providerId="ADAL" clId="{79196F8A-5B65-4817-BD1C-5897143AED69}" dt="2026-02-09T00:50:33.077" v="12622" actId="14100"/>
          <ac:picMkLst>
            <pc:docMk/>
            <pc:sldMk cId="127269541" sldId="608"/>
            <ac:picMk id="7" creationId="{46277F60-7F1C-5402-F190-FF5FFB4BAF3C}"/>
          </ac:picMkLst>
        </pc:picChg>
      </pc:sldChg>
      <pc:sldChg chg="modSp add mod">
        <pc:chgData name="Nicole De La Mata" userId="878a281c-078f-44b6-973f-8ffac8d417e1" providerId="ADAL" clId="{79196F8A-5B65-4817-BD1C-5897143AED69}" dt="2026-02-22T22:50:23.959" v="19166" actId="20577"/>
        <pc:sldMkLst>
          <pc:docMk/>
          <pc:sldMk cId="804292978" sldId="609"/>
        </pc:sldMkLst>
        <pc:spChg chg="mod">
          <ac:chgData name="Nicole De La Mata" userId="878a281c-078f-44b6-973f-8ffac8d417e1" providerId="ADAL" clId="{79196F8A-5B65-4817-BD1C-5897143AED69}" dt="2026-02-22T22:50:23.959" v="19166" actId="20577"/>
          <ac:spMkLst>
            <pc:docMk/>
            <pc:sldMk cId="804292978" sldId="609"/>
            <ac:spMk id="3" creationId="{F73B800C-836E-0B87-F242-52062316CFFD}"/>
          </ac:spMkLst>
        </pc:spChg>
      </pc:sldChg>
      <pc:sldChg chg="modSp add mod ord">
        <pc:chgData name="Nicole De La Mata" userId="878a281c-078f-44b6-973f-8ffac8d417e1" providerId="ADAL" clId="{79196F8A-5B65-4817-BD1C-5897143AED69}" dt="2026-02-09T01:36:53.816" v="12797" actId="20577"/>
        <pc:sldMkLst>
          <pc:docMk/>
          <pc:sldMk cId="229197121" sldId="610"/>
        </pc:sldMkLst>
        <pc:spChg chg="mod">
          <ac:chgData name="Nicole De La Mata" userId="878a281c-078f-44b6-973f-8ffac8d417e1" providerId="ADAL" clId="{79196F8A-5B65-4817-BD1C-5897143AED69}" dt="2026-02-09T01:36:53.816" v="12797" actId="20577"/>
          <ac:spMkLst>
            <pc:docMk/>
            <pc:sldMk cId="229197121" sldId="610"/>
            <ac:spMk id="2" creationId="{1E989160-AB30-C9DD-A384-F3BD6947B1AC}"/>
          </ac:spMkLst>
        </pc:spChg>
      </pc:sldChg>
      <pc:sldChg chg="addSp delSp modSp add mod ord modNotesTx">
        <pc:chgData name="Nicole De La Mata" userId="878a281c-078f-44b6-973f-8ffac8d417e1" providerId="ADAL" clId="{79196F8A-5B65-4817-BD1C-5897143AED69}" dt="2026-02-22T20:06:44.160" v="19161" actId="20577"/>
        <pc:sldMkLst>
          <pc:docMk/>
          <pc:sldMk cId="129378960" sldId="611"/>
        </pc:sldMkLst>
        <pc:spChg chg="mod">
          <ac:chgData name="Nicole De La Mata" userId="878a281c-078f-44b6-973f-8ffac8d417e1" providerId="ADAL" clId="{79196F8A-5B65-4817-BD1C-5897143AED69}" dt="2026-02-17T04:10:30.933" v="15556" actId="20577"/>
          <ac:spMkLst>
            <pc:docMk/>
            <pc:sldMk cId="129378960" sldId="611"/>
            <ac:spMk id="2" creationId="{822CB3E5-2A7E-49B5-B506-0D0F64F78D47}"/>
          </ac:spMkLst>
        </pc:spChg>
        <pc:spChg chg="mod">
          <ac:chgData name="Nicole De La Mata" userId="878a281c-078f-44b6-973f-8ffac8d417e1" providerId="ADAL" clId="{79196F8A-5B65-4817-BD1C-5897143AED69}" dt="2026-02-17T05:13:12.866" v="15685" actId="1076"/>
          <ac:spMkLst>
            <pc:docMk/>
            <pc:sldMk cId="129378960" sldId="611"/>
            <ac:spMk id="3" creationId="{96D32574-93AF-F5CB-1B45-71AFD9A26C4B}"/>
          </ac:spMkLst>
        </pc:spChg>
        <pc:spChg chg="add mod">
          <ac:chgData name="Nicole De La Mata" userId="878a281c-078f-44b6-973f-8ffac8d417e1" providerId="ADAL" clId="{79196F8A-5B65-4817-BD1C-5897143AED69}" dt="2026-02-17T10:53:58.244" v="16059" actId="1076"/>
          <ac:spMkLst>
            <pc:docMk/>
            <pc:sldMk cId="129378960" sldId="611"/>
            <ac:spMk id="8" creationId="{B72B3885-5AE0-7426-720B-51F01432EBF4}"/>
          </ac:spMkLst>
        </pc:spChg>
        <pc:spChg chg="add mod">
          <ac:chgData name="Nicole De La Mata" userId="878a281c-078f-44b6-973f-8ffac8d417e1" providerId="ADAL" clId="{79196F8A-5B65-4817-BD1C-5897143AED69}" dt="2026-02-22T20:06:44.160" v="19161" actId="20577"/>
          <ac:spMkLst>
            <pc:docMk/>
            <pc:sldMk cId="129378960" sldId="611"/>
            <ac:spMk id="9" creationId="{61428D9B-5046-9796-F606-7240799F5FCA}"/>
          </ac:spMkLst>
        </pc:spChg>
      </pc:sldChg>
      <pc:sldChg chg="modSp add mod ord modAnim modNotesTx">
        <pc:chgData name="Nicole De La Mata" userId="878a281c-078f-44b6-973f-8ffac8d417e1" providerId="ADAL" clId="{79196F8A-5B65-4817-BD1C-5897143AED69}" dt="2026-02-19T05:16:17.574" v="18008" actId="20577"/>
        <pc:sldMkLst>
          <pc:docMk/>
          <pc:sldMk cId="693920537" sldId="612"/>
        </pc:sldMkLst>
        <pc:spChg chg="mod">
          <ac:chgData name="Nicole De La Mata" userId="878a281c-078f-44b6-973f-8ffac8d417e1" providerId="ADAL" clId="{79196F8A-5B65-4817-BD1C-5897143AED69}" dt="2026-02-19T05:15:28.982" v="17998" actId="1076"/>
          <ac:spMkLst>
            <pc:docMk/>
            <pc:sldMk cId="693920537" sldId="612"/>
            <ac:spMk id="4" creationId="{B9221570-02C0-B229-4A2B-EF5687466545}"/>
          </ac:spMkLst>
        </pc:spChg>
        <pc:spChg chg="mod">
          <ac:chgData name="Nicole De La Mata" userId="878a281c-078f-44b6-973f-8ffac8d417e1" providerId="ADAL" clId="{79196F8A-5B65-4817-BD1C-5897143AED69}" dt="2026-02-19T05:15:27.970" v="17996" actId="1076"/>
          <ac:spMkLst>
            <pc:docMk/>
            <pc:sldMk cId="693920537" sldId="612"/>
            <ac:spMk id="5" creationId="{75E1A842-8312-D40D-93AF-DB2DFE8DD05D}"/>
          </ac:spMkLst>
        </pc:spChg>
      </pc:sldChg>
      <pc:sldChg chg="addSp delSp modSp add mod ord modAnim modNotesTx">
        <pc:chgData name="Nicole De La Mata" userId="878a281c-078f-44b6-973f-8ffac8d417e1" providerId="ADAL" clId="{79196F8A-5B65-4817-BD1C-5897143AED69}" dt="2026-02-19T04:30:11.479" v="16682"/>
        <pc:sldMkLst>
          <pc:docMk/>
          <pc:sldMk cId="2553981991" sldId="614"/>
        </pc:sldMkLst>
        <pc:spChg chg="mod">
          <ac:chgData name="Nicole De La Mata" userId="878a281c-078f-44b6-973f-8ffac8d417e1" providerId="ADAL" clId="{79196F8A-5B65-4817-BD1C-5897143AED69}" dt="2026-02-19T04:09:47.212" v="16552" actId="1076"/>
          <ac:spMkLst>
            <pc:docMk/>
            <pc:sldMk cId="2553981991" sldId="614"/>
            <ac:spMk id="4" creationId="{5F1FF47A-87CC-D9B7-C66E-DCE16DF7D30D}"/>
          </ac:spMkLst>
        </pc:spChg>
        <pc:spChg chg="mod">
          <ac:chgData name="Nicole De La Mata" userId="878a281c-078f-44b6-973f-8ffac8d417e1" providerId="ADAL" clId="{79196F8A-5B65-4817-BD1C-5897143AED69}" dt="2026-02-17T11:08:22.929" v="16538" actId="1076"/>
          <ac:spMkLst>
            <pc:docMk/>
            <pc:sldMk cId="2553981991" sldId="614"/>
            <ac:spMk id="5" creationId="{EDB4DC0D-67B5-3CC0-31B4-C3D5068E3DE5}"/>
          </ac:spMkLst>
        </pc:spChg>
        <pc:spChg chg="add mod">
          <ac:chgData name="Nicole De La Mata" userId="878a281c-078f-44b6-973f-8ffac8d417e1" providerId="ADAL" clId="{79196F8A-5B65-4817-BD1C-5897143AED69}" dt="2026-02-17T11:08:14.391" v="16535"/>
          <ac:spMkLst>
            <pc:docMk/>
            <pc:sldMk cId="2553981991" sldId="614"/>
            <ac:spMk id="8" creationId="{488C5652-DA9D-0813-A2D9-CF462B718D1C}"/>
          </ac:spMkLst>
        </pc:spChg>
        <pc:spChg chg="add mod">
          <ac:chgData name="Nicole De La Mata" userId="878a281c-078f-44b6-973f-8ffac8d417e1" providerId="ADAL" clId="{79196F8A-5B65-4817-BD1C-5897143AED69}" dt="2026-02-19T04:30:09.001" v="16681" actId="1076"/>
          <ac:spMkLst>
            <pc:docMk/>
            <pc:sldMk cId="2553981991" sldId="614"/>
            <ac:spMk id="9" creationId="{3FE51CBD-CEDD-78C2-5BDD-976927D2BF0D}"/>
          </ac:spMkLst>
        </pc:spChg>
      </pc:sldChg>
      <pc:sldChg chg="modSp add ord modAnim modNotesTx">
        <pc:chgData name="Nicole De La Mata" userId="878a281c-078f-44b6-973f-8ffac8d417e1" providerId="ADAL" clId="{79196F8A-5B65-4817-BD1C-5897143AED69}" dt="2026-02-19T05:21:44.820" v="18011"/>
        <pc:sldMkLst>
          <pc:docMk/>
          <pc:sldMk cId="3977107657" sldId="615"/>
        </pc:sldMkLst>
        <pc:spChg chg="mod">
          <ac:chgData name="Nicole De La Mata" userId="878a281c-078f-44b6-973f-8ffac8d417e1" providerId="ADAL" clId="{79196F8A-5B65-4817-BD1C-5897143AED69}" dt="2026-02-17T11:09:12.850" v="16544" actId="6549"/>
          <ac:spMkLst>
            <pc:docMk/>
            <pc:sldMk cId="3977107657" sldId="615"/>
            <ac:spMk id="3" creationId="{C00BB583-B6A1-4409-DE92-1D4DFAEB8787}"/>
          </ac:spMkLst>
        </pc:spChg>
      </pc:sldChg>
      <pc:sldChg chg="add ord">
        <pc:chgData name="Nicole De La Mata" userId="878a281c-078f-44b6-973f-8ffac8d417e1" providerId="ADAL" clId="{79196F8A-5B65-4817-BD1C-5897143AED69}" dt="2026-02-19T05:15:50.160" v="18006"/>
        <pc:sldMkLst>
          <pc:docMk/>
          <pc:sldMk cId="728737445" sldId="617"/>
        </pc:sldMkLst>
      </pc:sldChg>
      <pc:sldChg chg="addSp delSp modSp add mod">
        <pc:chgData name="Nicole De La Mata" userId="878a281c-078f-44b6-973f-8ffac8d417e1" providerId="ADAL" clId="{79196F8A-5B65-4817-BD1C-5897143AED69}" dt="2026-02-19T05:42:47.843" v="18052" actId="1076"/>
        <pc:sldMkLst>
          <pc:docMk/>
          <pc:sldMk cId="2164077625" sldId="618"/>
        </pc:sldMkLst>
        <pc:spChg chg="mod">
          <ac:chgData name="Nicole De La Mata" userId="878a281c-078f-44b6-973f-8ffac8d417e1" providerId="ADAL" clId="{79196F8A-5B65-4817-BD1C-5897143AED69}" dt="2026-02-19T05:42:15.899" v="18047" actId="6549"/>
          <ac:spMkLst>
            <pc:docMk/>
            <pc:sldMk cId="2164077625" sldId="618"/>
            <ac:spMk id="3" creationId="{D6F77F2C-1667-9454-B2BC-D3B2D99B057C}"/>
          </ac:spMkLst>
        </pc:spChg>
        <pc:picChg chg="add mod">
          <ac:chgData name="Nicole De La Mata" userId="878a281c-078f-44b6-973f-8ffac8d417e1" providerId="ADAL" clId="{79196F8A-5B65-4817-BD1C-5897143AED69}" dt="2026-02-19T05:42:47.843" v="18052" actId="1076"/>
          <ac:picMkLst>
            <pc:docMk/>
            <pc:sldMk cId="2164077625" sldId="618"/>
            <ac:picMk id="5" creationId="{EB019924-EE19-0A02-07B5-478A761C5761}"/>
          </ac:picMkLst>
        </pc:picChg>
      </pc:sldChg>
      <pc:sldChg chg="add">
        <pc:chgData name="Nicole De La Mata" userId="878a281c-078f-44b6-973f-8ffac8d417e1" providerId="ADAL" clId="{79196F8A-5B65-4817-BD1C-5897143AED69}" dt="2026-02-19T10:20:50.322" v="18717"/>
        <pc:sldMkLst>
          <pc:docMk/>
          <pc:sldMk cId="2685069494" sldId="620"/>
        </pc:sldMkLst>
      </pc:sldChg>
      <pc:sldChg chg="addSp delSp modSp add mod delAnim modAnim modNotesTx">
        <pc:chgData name="Nicole De La Mata" userId="878a281c-078f-44b6-973f-8ffac8d417e1" providerId="ADAL" clId="{79196F8A-5B65-4817-BD1C-5897143AED69}" dt="2026-02-21T02:29:24.315" v="18833" actId="20577"/>
        <pc:sldMkLst>
          <pc:docMk/>
          <pc:sldMk cId="4028524622" sldId="621"/>
        </pc:sldMkLst>
        <pc:spChg chg="mod">
          <ac:chgData name="Nicole De La Mata" userId="878a281c-078f-44b6-973f-8ffac8d417e1" providerId="ADAL" clId="{79196F8A-5B65-4817-BD1C-5897143AED69}" dt="2026-02-19T10:28:43.094" v="18778" actId="20577"/>
          <ac:spMkLst>
            <pc:docMk/>
            <pc:sldMk cId="4028524622" sldId="621"/>
            <ac:spMk id="2" creationId="{0F43499A-91FA-35D7-79F8-445AE2BD9415}"/>
          </ac:spMkLst>
        </pc:spChg>
        <pc:spChg chg="add mod">
          <ac:chgData name="Nicole De La Mata" userId="878a281c-078f-44b6-973f-8ffac8d417e1" providerId="ADAL" clId="{79196F8A-5B65-4817-BD1C-5897143AED69}" dt="2026-02-19T10:28:26.483" v="18751" actId="1076"/>
          <ac:spMkLst>
            <pc:docMk/>
            <pc:sldMk cId="4028524622" sldId="621"/>
            <ac:spMk id="12" creationId="{69061945-A477-379E-808C-139581C37E24}"/>
          </ac:spMkLst>
        </pc:spChg>
        <pc:spChg chg="add mod">
          <ac:chgData name="Nicole De La Mata" userId="878a281c-078f-44b6-973f-8ffac8d417e1" providerId="ADAL" clId="{79196F8A-5B65-4817-BD1C-5897143AED69}" dt="2026-02-19T10:28:30.807" v="18755" actId="20577"/>
          <ac:spMkLst>
            <pc:docMk/>
            <pc:sldMk cId="4028524622" sldId="621"/>
            <ac:spMk id="13" creationId="{F2A5A8F7-170F-6ED6-A0CF-3A203CA891A5}"/>
          </ac:spMkLst>
        </pc:spChg>
        <pc:spChg chg="add mod">
          <ac:chgData name="Nicole De La Mata" userId="878a281c-078f-44b6-973f-8ffac8d417e1" providerId="ADAL" clId="{79196F8A-5B65-4817-BD1C-5897143AED69}" dt="2026-02-21T02:29:24.315" v="18833" actId="20577"/>
          <ac:spMkLst>
            <pc:docMk/>
            <pc:sldMk cId="4028524622" sldId="621"/>
            <ac:spMk id="15" creationId="{F51A4BC0-39B5-4B36-A2CE-8E2C19A710F3}"/>
          </ac:spMkLst>
        </pc:spChg>
        <pc:picChg chg="add mod">
          <ac:chgData name="Nicole De La Mata" userId="878a281c-078f-44b6-973f-8ffac8d417e1" providerId="ADAL" clId="{79196F8A-5B65-4817-BD1C-5897143AED69}" dt="2026-02-19T10:28:13.821" v="18735" actId="1076"/>
          <ac:picMkLst>
            <pc:docMk/>
            <pc:sldMk cId="4028524622" sldId="621"/>
            <ac:picMk id="11" creationId="{12FF5953-8E9C-AE6E-5BB6-59F590B0B9D5}"/>
          </ac:picMkLst>
        </pc:picChg>
      </pc:sldChg>
      <pc:sldChg chg="addSp delSp modSp add mod">
        <pc:chgData name="Nicole De La Mata" userId="878a281c-078f-44b6-973f-8ffac8d417e1" providerId="ADAL" clId="{79196F8A-5B65-4817-BD1C-5897143AED69}" dt="2026-02-19T10:43:54.343" v="18829" actId="1076"/>
        <pc:sldMkLst>
          <pc:docMk/>
          <pc:sldMk cId="3448801333" sldId="622"/>
        </pc:sldMkLst>
        <pc:spChg chg="mod">
          <ac:chgData name="Nicole De La Mata" userId="878a281c-078f-44b6-973f-8ffac8d417e1" providerId="ADAL" clId="{79196F8A-5B65-4817-BD1C-5897143AED69}" dt="2026-02-19T10:32:17.087" v="18817" actId="20577"/>
          <ac:spMkLst>
            <pc:docMk/>
            <pc:sldMk cId="3448801333" sldId="622"/>
            <ac:spMk id="2" creationId="{3FD8C893-43FE-900E-9A38-06138E0E7318}"/>
          </ac:spMkLst>
        </pc:spChg>
        <pc:picChg chg="add mod">
          <ac:chgData name="Nicole De La Mata" userId="878a281c-078f-44b6-973f-8ffac8d417e1" providerId="ADAL" clId="{79196F8A-5B65-4817-BD1C-5897143AED69}" dt="2026-02-19T10:43:54.343" v="18829" actId="1076"/>
          <ac:picMkLst>
            <pc:docMk/>
            <pc:sldMk cId="3448801333" sldId="622"/>
            <ac:picMk id="6" creationId="{E76BB178-B359-8589-DA4D-7198F5C5030C}"/>
          </ac:picMkLst>
        </pc:picChg>
      </pc:sldChg>
      <pc:sldChg chg="addSp delSp modSp add mod ord modNotesTx">
        <pc:chgData name="Nicole De La Mata" userId="878a281c-078f-44b6-973f-8ffac8d417e1" providerId="ADAL" clId="{79196F8A-5B65-4817-BD1C-5897143AED69}" dt="2026-02-24T05:14:58.219" v="21152" actId="20577"/>
        <pc:sldMkLst>
          <pc:docMk/>
          <pc:sldMk cId="1336152126" sldId="623"/>
        </pc:sldMkLst>
        <pc:spChg chg="mod">
          <ac:chgData name="Nicole De La Mata" userId="878a281c-078f-44b6-973f-8ffac8d417e1" providerId="ADAL" clId="{79196F8A-5B65-4817-BD1C-5897143AED69}" dt="2026-02-23T03:00:40.513" v="19258" actId="20577"/>
          <ac:spMkLst>
            <pc:docMk/>
            <pc:sldMk cId="1336152126" sldId="623"/>
            <ac:spMk id="2" creationId="{DA3F818D-BF7B-2F4F-DA47-4D4586393ED6}"/>
          </ac:spMkLst>
        </pc:spChg>
        <pc:spChg chg="add mod">
          <ac:chgData name="Nicole De La Mata" userId="878a281c-078f-44b6-973f-8ffac8d417e1" providerId="ADAL" clId="{79196F8A-5B65-4817-BD1C-5897143AED69}" dt="2026-02-24T05:13:58.457" v="21015" actId="20578"/>
          <ac:spMkLst>
            <pc:docMk/>
            <pc:sldMk cId="1336152126" sldId="623"/>
            <ac:spMk id="5" creationId="{A3BC6559-41BF-3E0D-A3E8-07B7AEE49629}"/>
          </ac:spMkLst>
        </pc:spChg>
        <pc:picChg chg="add mod">
          <ac:chgData name="Nicole De La Mata" userId="878a281c-078f-44b6-973f-8ffac8d417e1" providerId="ADAL" clId="{79196F8A-5B65-4817-BD1C-5897143AED69}" dt="2026-02-23T03:32:00.265" v="19380" actId="1076"/>
          <ac:picMkLst>
            <pc:docMk/>
            <pc:sldMk cId="1336152126" sldId="623"/>
            <ac:picMk id="4" creationId="{8AEA46D4-F0C3-BE01-366A-481F0AFED716}"/>
          </ac:picMkLst>
        </pc:picChg>
      </pc:sldChg>
      <pc:sldChg chg="delSp modSp add mod">
        <pc:chgData name="Nicole De La Mata" userId="878a281c-078f-44b6-973f-8ffac8d417e1" providerId="ADAL" clId="{79196F8A-5B65-4817-BD1C-5897143AED69}" dt="2026-02-24T11:04:27.257" v="21779" actId="20577"/>
        <pc:sldMkLst>
          <pc:docMk/>
          <pc:sldMk cId="1624384066" sldId="624"/>
        </pc:sldMkLst>
        <pc:spChg chg="mod">
          <ac:chgData name="Nicole De La Mata" userId="878a281c-078f-44b6-973f-8ffac8d417e1" providerId="ADAL" clId="{79196F8A-5B65-4817-BD1C-5897143AED69}" dt="2026-02-24T11:04:27.257" v="21779" actId="20577"/>
          <ac:spMkLst>
            <pc:docMk/>
            <pc:sldMk cId="1624384066" sldId="624"/>
            <ac:spMk id="3" creationId="{2ED4CC3E-2FFE-AE6F-B511-47D5115D0DC8}"/>
          </ac:spMkLst>
        </pc:spChg>
      </pc:sldChg>
      <pc:sldChg chg="modSp add mod ord">
        <pc:chgData name="Nicole De La Mata" userId="878a281c-078f-44b6-973f-8ffac8d417e1" providerId="ADAL" clId="{79196F8A-5B65-4817-BD1C-5897143AED69}" dt="2026-02-24T00:08:40.924" v="19419" actId="20577"/>
        <pc:sldMkLst>
          <pc:docMk/>
          <pc:sldMk cId="1008929716" sldId="625"/>
        </pc:sldMkLst>
        <pc:spChg chg="mod">
          <ac:chgData name="Nicole De La Mata" userId="878a281c-078f-44b6-973f-8ffac8d417e1" providerId="ADAL" clId="{79196F8A-5B65-4817-BD1C-5897143AED69}" dt="2026-02-24T00:08:40.924" v="19419" actId="20577"/>
          <ac:spMkLst>
            <pc:docMk/>
            <pc:sldMk cId="1008929716" sldId="625"/>
            <ac:spMk id="2" creationId="{EBF074A5-B7C3-C483-D4B1-18E7D570177E}"/>
          </ac:spMkLst>
        </pc:spChg>
      </pc:sldChg>
      <pc:sldChg chg="modSp add mod ord">
        <pc:chgData name="Nicole De La Mata" userId="878a281c-078f-44b6-973f-8ffac8d417e1" providerId="ADAL" clId="{79196F8A-5B65-4817-BD1C-5897143AED69}" dt="2026-02-24T00:08:59.725" v="19466" actId="313"/>
        <pc:sldMkLst>
          <pc:docMk/>
          <pc:sldMk cId="2925216614" sldId="626"/>
        </pc:sldMkLst>
        <pc:spChg chg="mod">
          <ac:chgData name="Nicole De La Mata" userId="878a281c-078f-44b6-973f-8ffac8d417e1" providerId="ADAL" clId="{79196F8A-5B65-4817-BD1C-5897143AED69}" dt="2026-02-24T00:08:59.725" v="19466" actId="313"/>
          <ac:spMkLst>
            <pc:docMk/>
            <pc:sldMk cId="2925216614" sldId="626"/>
            <ac:spMk id="2" creationId="{8F039ABF-7906-1616-0EF4-B0B1C807E2D2}"/>
          </ac:spMkLst>
        </pc:spChg>
      </pc:sldChg>
      <pc:sldChg chg="modSp add mod ord">
        <pc:chgData name="Nicole De La Mata" userId="878a281c-078f-44b6-973f-8ffac8d417e1" providerId="ADAL" clId="{79196F8A-5B65-4817-BD1C-5897143AED69}" dt="2026-02-24T00:09:18.070" v="19489" actId="20577"/>
        <pc:sldMkLst>
          <pc:docMk/>
          <pc:sldMk cId="680791033" sldId="627"/>
        </pc:sldMkLst>
        <pc:spChg chg="mod">
          <ac:chgData name="Nicole De La Mata" userId="878a281c-078f-44b6-973f-8ffac8d417e1" providerId="ADAL" clId="{79196F8A-5B65-4817-BD1C-5897143AED69}" dt="2026-02-24T00:09:18.070" v="19489" actId="20577"/>
          <ac:spMkLst>
            <pc:docMk/>
            <pc:sldMk cId="680791033" sldId="627"/>
            <ac:spMk id="2" creationId="{2E02556A-9B2A-EE63-0EB0-B421EB424A46}"/>
          </ac:spMkLst>
        </pc:spChg>
      </pc:sldChg>
      <pc:sldChg chg="modSp add mod ord">
        <pc:chgData name="Nicole De La Mata" userId="878a281c-078f-44b6-973f-8ffac8d417e1" providerId="ADAL" clId="{79196F8A-5B65-4817-BD1C-5897143AED69}" dt="2026-02-24T00:12:50.162" v="19502" actId="20577"/>
        <pc:sldMkLst>
          <pc:docMk/>
          <pc:sldMk cId="938493846" sldId="628"/>
        </pc:sldMkLst>
        <pc:spChg chg="mod">
          <ac:chgData name="Nicole De La Mata" userId="878a281c-078f-44b6-973f-8ffac8d417e1" providerId="ADAL" clId="{79196F8A-5B65-4817-BD1C-5897143AED69}" dt="2026-02-24T00:12:50.162" v="19502" actId="20577"/>
          <ac:spMkLst>
            <pc:docMk/>
            <pc:sldMk cId="938493846" sldId="628"/>
            <ac:spMk id="2" creationId="{9978B9AB-49C9-A9C6-C595-BF40DC4FB3EF}"/>
          </ac:spMkLst>
        </pc:spChg>
      </pc:sldChg>
      <pc:sldChg chg="addSp delSp modSp add mod modNotesTx">
        <pc:chgData name="Nicole De La Mata" userId="878a281c-078f-44b6-973f-8ffac8d417e1" providerId="ADAL" clId="{79196F8A-5B65-4817-BD1C-5897143AED69}" dt="2026-02-24T00:26:01.323" v="19689" actId="6549"/>
        <pc:sldMkLst>
          <pc:docMk/>
          <pc:sldMk cId="163977826" sldId="629"/>
        </pc:sldMkLst>
        <pc:spChg chg="mod">
          <ac:chgData name="Nicole De La Mata" userId="878a281c-078f-44b6-973f-8ffac8d417e1" providerId="ADAL" clId="{79196F8A-5B65-4817-BD1C-5897143AED69}" dt="2026-02-24T00:22:39.658" v="19662" actId="20577"/>
          <ac:spMkLst>
            <pc:docMk/>
            <pc:sldMk cId="163977826" sldId="629"/>
            <ac:spMk id="2" creationId="{1CDE09BB-5F62-F85E-4BE1-F74A95A63C03}"/>
          </ac:spMkLst>
        </pc:spChg>
        <pc:spChg chg="add mod">
          <ac:chgData name="Nicole De La Mata" userId="878a281c-078f-44b6-973f-8ffac8d417e1" providerId="ADAL" clId="{79196F8A-5B65-4817-BD1C-5897143AED69}" dt="2026-02-24T00:25:53.893" v="19687" actId="114"/>
          <ac:spMkLst>
            <pc:docMk/>
            <pc:sldMk cId="163977826" sldId="629"/>
            <ac:spMk id="7" creationId="{04BE9506-CEC8-B413-3672-DBD7E5AB1D52}"/>
          </ac:spMkLst>
        </pc:spChg>
        <pc:picChg chg="add mod">
          <ac:chgData name="Nicole De La Mata" userId="878a281c-078f-44b6-973f-8ffac8d417e1" providerId="ADAL" clId="{79196F8A-5B65-4817-BD1C-5897143AED69}" dt="2026-02-24T00:25:57.292" v="19688" actId="1076"/>
          <ac:picMkLst>
            <pc:docMk/>
            <pc:sldMk cId="163977826" sldId="629"/>
            <ac:picMk id="4" creationId="{45440660-B2E8-6D2E-8461-9E04FE95AD04}"/>
          </ac:picMkLst>
        </pc:picChg>
      </pc:sldChg>
      <pc:sldChg chg="addSp delSp modSp add mod modAnim">
        <pc:chgData name="Nicole De La Mata" userId="878a281c-078f-44b6-973f-8ffac8d417e1" providerId="ADAL" clId="{79196F8A-5B65-4817-BD1C-5897143AED69}" dt="2026-02-24T00:34:51.391" v="19930" actId="1076"/>
        <pc:sldMkLst>
          <pc:docMk/>
          <pc:sldMk cId="2202275091" sldId="630"/>
        </pc:sldMkLst>
        <pc:spChg chg="add mod">
          <ac:chgData name="Nicole De La Mata" userId="878a281c-078f-44b6-973f-8ffac8d417e1" providerId="ADAL" clId="{79196F8A-5B65-4817-BD1C-5897143AED69}" dt="2026-02-24T00:34:47.458" v="19929" actId="20577"/>
          <ac:spMkLst>
            <pc:docMk/>
            <pc:sldMk cId="2202275091" sldId="630"/>
            <ac:spMk id="3" creationId="{83239BED-838D-7993-5A11-5B63A1EFE9CE}"/>
          </ac:spMkLst>
        </pc:spChg>
        <pc:spChg chg="add mod">
          <ac:chgData name="Nicole De La Mata" userId="878a281c-078f-44b6-973f-8ffac8d417e1" providerId="ADAL" clId="{79196F8A-5B65-4817-BD1C-5897143AED69}" dt="2026-02-24T00:34:51.391" v="19930" actId="1076"/>
          <ac:spMkLst>
            <pc:docMk/>
            <pc:sldMk cId="2202275091" sldId="630"/>
            <ac:spMk id="5" creationId="{81989091-0829-64E5-A2E3-A533B1B3BE18}"/>
          </ac:spMkLst>
        </pc:spChg>
        <pc:spChg chg="mod">
          <ac:chgData name="Nicole De La Mata" userId="878a281c-078f-44b6-973f-8ffac8d417e1" providerId="ADAL" clId="{79196F8A-5B65-4817-BD1C-5897143AED69}" dt="2026-02-24T00:26:44.323" v="19718" actId="20577"/>
          <ac:spMkLst>
            <pc:docMk/>
            <pc:sldMk cId="2202275091" sldId="630"/>
            <ac:spMk id="8" creationId="{776CCCF3-C4DD-E12A-722B-A74B227D0409}"/>
          </ac:spMkLst>
        </pc:spChg>
      </pc:sldChg>
      <pc:sldChg chg="addSp delSp modSp add mod delAnim modAnim">
        <pc:chgData name="Nicole De La Mata" userId="878a281c-078f-44b6-973f-8ffac8d417e1" providerId="ADAL" clId="{79196F8A-5B65-4817-BD1C-5897143AED69}" dt="2026-02-24T00:31:52.595" v="19916"/>
        <pc:sldMkLst>
          <pc:docMk/>
          <pc:sldMk cId="3587125212" sldId="631"/>
        </pc:sldMkLst>
        <pc:spChg chg="add mod">
          <ac:chgData name="Nicole De La Mata" userId="878a281c-078f-44b6-973f-8ffac8d417e1" providerId="ADAL" clId="{79196F8A-5B65-4817-BD1C-5897143AED69}" dt="2026-02-24T00:30:58.411" v="19901" actId="1076"/>
          <ac:spMkLst>
            <pc:docMk/>
            <pc:sldMk cId="3587125212" sldId="631"/>
            <ac:spMk id="6" creationId="{CBBF1920-5BFF-A704-2586-1F73E3EFCBF6}"/>
          </ac:spMkLst>
        </pc:spChg>
        <pc:spChg chg="add mod">
          <ac:chgData name="Nicole De La Mata" userId="878a281c-078f-44b6-973f-8ffac8d417e1" providerId="ADAL" clId="{79196F8A-5B65-4817-BD1C-5897143AED69}" dt="2026-02-24T00:31:37.080" v="19913" actId="14100"/>
          <ac:spMkLst>
            <pc:docMk/>
            <pc:sldMk cId="3587125212" sldId="631"/>
            <ac:spMk id="7" creationId="{03859CF4-DDB9-1665-AFB3-983A12BE1993}"/>
          </ac:spMkLst>
        </pc:spChg>
        <pc:spChg chg="add mod">
          <ac:chgData name="Nicole De La Mata" userId="878a281c-078f-44b6-973f-8ffac8d417e1" providerId="ADAL" clId="{79196F8A-5B65-4817-BD1C-5897143AED69}" dt="2026-02-24T00:31:42.504" v="19914" actId="14100"/>
          <ac:spMkLst>
            <pc:docMk/>
            <pc:sldMk cId="3587125212" sldId="631"/>
            <ac:spMk id="9" creationId="{E45CE725-B48C-B140-4461-204FD20BFF49}"/>
          </ac:spMkLst>
        </pc:spChg>
        <pc:picChg chg="add mod">
          <ac:chgData name="Nicole De La Mata" userId="878a281c-078f-44b6-973f-8ffac8d417e1" providerId="ADAL" clId="{79196F8A-5B65-4817-BD1C-5897143AED69}" dt="2026-02-24T00:29:30.235" v="19792" actId="14100"/>
          <ac:picMkLst>
            <pc:docMk/>
            <pc:sldMk cId="3587125212" sldId="631"/>
            <ac:picMk id="4" creationId="{7423F756-96CF-3862-4FFB-0461AF853891}"/>
          </ac:picMkLst>
        </pc:picChg>
      </pc:sldChg>
      <pc:sldChg chg="delSp modSp add mod delAnim modAnim">
        <pc:chgData name="Nicole De La Mata" userId="878a281c-078f-44b6-973f-8ffac8d417e1" providerId="ADAL" clId="{79196F8A-5B65-4817-BD1C-5897143AED69}" dt="2026-02-24T00:34:14.524" v="19925"/>
        <pc:sldMkLst>
          <pc:docMk/>
          <pc:sldMk cId="3645604895" sldId="632"/>
        </pc:sldMkLst>
        <pc:spChg chg="mod">
          <ac:chgData name="Nicole De La Mata" userId="878a281c-078f-44b6-973f-8ffac8d417e1" providerId="ADAL" clId="{79196F8A-5B65-4817-BD1C-5897143AED69}" dt="2026-02-24T00:32:12.412" v="19923" actId="14100"/>
          <ac:spMkLst>
            <pc:docMk/>
            <pc:sldMk cId="3645604895" sldId="632"/>
            <ac:spMk id="9" creationId="{73CBF6DD-7534-1A20-F1CC-1F107AA2F38C}"/>
          </ac:spMkLst>
        </pc:spChg>
      </pc:sldChg>
      <pc:sldChg chg="addSp delSp modSp add mod modNotesTx">
        <pc:chgData name="Nicole De La Mata" userId="878a281c-078f-44b6-973f-8ffac8d417e1" providerId="ADAL" clId="{79196F8A-5B65-4817-BD1C-5897143AED69}" dt="2026-02-24T02:08:40.897" v="20695" actId="1076"/>
        <pc:sldMkLst>
          <pc:docMk/>
          <pc:sldMk cId="2365926393" sldId="633"/>
        </pc:sldMkLst>
        <pc:spChg chg="add mod">
          <ac:chgData name="Nicole De La Mata" userId="878a281c-078f-44b6-973f-8ffac8d417e1" providerId="ADAL" clId="{79196F8A-5B65-4817-BD1C-5897143AED69}" dt="2026-02-24T02:08:10.413" v="20692" actId="1076"/>
          <ac:spMkLst>
            <pc:docMk/>
            <pc:sldMk cId="2365926393" sldId="633"/>
            <ac:spMk id="3" creationId="{FAD1F18C-D4DE-1BB6-7BF3-337D30A48A46}"/>
          </ac:spMkLst>
        </pc:spChg>
        <pc:spChg chg="mod">
          <ac:chgData name="Nicole De La Mata" userId="878a281c-078f-44b6-973f-8ffac8d417e1" providerId="ADAL" clId="{79196F8A-5B65-4817-BD1C-5897143AED69}" dt="2026-02-24T00:50:06.427" v="20332" actId="20577"/>
          <ac:spMkLst>
            <pc:docMk/>
            <pc:sldMk cId="2365926393" sldId="633"/>
            <ac:spMk id="8" creationId="{484DEC26-E069-2EF1-C42C-6CF832696B2C}"/>
          </ac:spMkLst>
        </pc:spChg>
        <pc:picChg chg="add mod">
          <ac:chgData name="Nicole De La Mata" userId="878a281c-078f-44b6-973f-8ffac8d417e1" providerId="ADAL" clId="{79196F8A-5B65-4817-BD1C-5897143AED69}" dt="2026-02-24T02:08:40.897" v="20695" actId="1076"/>
          <ac:picMkLst>
            <pc:docMk/>
            <pc:sldMk cId="2365926393" sldId="633"/>
            <ac:picMk id="7" creationId="{C3EF08AF-B574-1975-E848-FB09F2F54C4E}"/>
          </ac:picMkLst>
        </pc:picChg>
      </pc:sldChg>
      <pc:sldChg chg="addSp delSp modSp add mod">
        <pc:chgData name="Nicole De La Mata" userId="878a281c-078f-44b6-973f-8ffac8d417e1" providerId="ADAL" clId="{79196F8A-5B65-4817-BD1C-5897143AED69}" dt="2026-02-24T00:51:16.223" v="20380" actId="1076"/>
        <pc:sldMkLst>
          <pc:docMk/>
          <pc:sldMk cId="55339664" sldId="634"/>
        </pc:sldMkLst>
        <pc:spChg chg="add mod">
          <ac:chgData name="Nicole De La Mata" userId="878a281c-078f-44b6-973f-8ffac8d417e1" providerId="ADAL" clId="{79196F8A-5B65-4817-BD1C-5897143AED69}" dt="2026-02-24T00:51:16.223" v="20380" actId="1076"/>
          <ac:spMkLst>
            <pc:docMk/>
            <pc:sldMk cId="55339664" sldId="634"/>
            <ac:spMk id="2" creationId="{51671D16-E8FB-08D1-6C81-50261B4109A1}"/>
          </ac:spMkLst>
        </pc:spChg>
        <pc:spChg chg="mod">
          <ac:chgData name="Nicole De La Mata" userId="878a281c-078f-44b6-973f-8ffac8d417e1" providerId="ADAL" clId="{79196F8A-5B65-4817-BD1C-5897143AED69}" dt="2026-02-24T00:50:12.796" v="20365" actId="20577"/>
          <ac:spMkLst>
            <pc:docMk/>
            <pc:sldMk cId="55339664" sldId="634"/>
            <ac:spMk id="8" creationId="{036E649D-0ECD-A901-392F-0E94FB06A1A4}"/>
          </ac:spMkLst>
        </pc:spChg>
      </pc:sldChg>
      <pc:sldChg chg="addSp delSp modSp add mod ord delAnim modAnim modNotesTx">
        <pc:chgData name="Nicole De La Mata" userId="878a281c-078f-44b6-973f-8ffac8d417e1" providerId="ADAL" clId="{79196F8A-5B65-4817-BD1C-5897143AED69}" dt="2026-02-24T04:14:32.213" v="20853" actId="14100"/>
        <pc:sldMkLst>
          <pc:docMk/>
          <pc:sldMk cId="1262444941" sldId="635"/>
        </pc:sldMkLst>
        <pc:spChg chg="add mod">
          <ac:chgData name="Nicole De La Mata" userId="878a281c-078f-44b6-973f-8ffac8d417e1" providerId="ADAL" clId="{79196F8A-5B65-4817-BD1C-5897143AED69}" dt="2026-02-24T04:14:29.557" v="20852" actId="1076"/>
          <ac:spMkLst>
            <pc:docMk/>
            <pc:sldMk cId="1262444941" sldId="635"/>
            <ac:spMk id="3" creationId="{C94EC2F8-68B8-98C2-C7ED-6EAABDB7A457}"/>
          </ac:spMkLst>
        </pc:spChg>
        <pc:spChg chg="mod">
          <ac:chgData name="Nicole De La Mata" userId="878a281c-078f-44b6-973f-8ffac8d417e1" providerId="ADAL" clId="{79196F8A-5B65-4817-BD1C-5897143AED69}" dt="2026-02-24T00:51:53.281" v="20411" actId="20577"/>
          <ac:spMkLst>
            <pc:docMk/>
            <pc:sldMk cId="1262444941" sldId="635"/>
            <ac:spMk id="8" creationId="{AC0204EB-4F49-0F93-B723-11050250AA1B}"/>
          </ac:spMkLst>
        </pc:spChg>
        <pc:picChg chg="add mod">
          <ac:chgData name="Nicole De La Mata" userId="878a281c-078f-44b6-973f-8ffac8d417e1" providerId="ADAL" clId="{79196F8A-5B65-4817-BD1C-5897143AED69}" dt="2026-02-24T04:14:32.213" v="20853" actId="14100"/>
          <ac:picMkLst>
            <pc:docMk/>
            <pc:sldMk cId="1262444941" sldId="635"/>
            <ac:picMk id="6" creationId="{02C25748-FA82-8469-945E-9515B583C22A}"/>
          </ac:picMkLst>
        </pc:picChg>
      </pc:sldChg>
      <pc:sldChg chg="add">
        <pc:chgData name="Nicole De La Mata" userId="878a281c-078f-44b6-973f-8ffac8d417e1" providerId="ADAL" clId="{79196F8A-5B65-4817-BD1C-5897143AED69}" dt="2026-02-24T01:03:44.233" v="20621" actId="2890"/>
        <pc:sldMkLst>
          <pc:docMk/>
          <pc:sldMk cId="3008914730" sldId="636"/>
        </pc:sldMkLst>
      </pc:sldChg>
      <pc:sldChg chg="add ord modNotesTx">
        <pc:chgData name="Nicole De La Mata" userId="878a281c-078f-44b6-973f-8ffac8d417e1" providerId="ADAL" clId="{79196F8A-5B65-4817-BD1C-5897143AED69}" dt="2026-02-24T02:13:07.803" v="20820" actId="6549"/>
        <pc:sldMkLst>
          <pc:docMk/>
          <pc:sldMk cId="4181118340" sldId="637"/>
        </pc:sldMkLst>
      </pc:sldChg>
      <pc:sldChg chg="delSp modSp add mod">
        <pc:chgData name="Nicole De La Mata" userId="878a281c-078f-44b6-973f-8ffac8d417e1" providerId="ADAL" clId="{79196F8A-5B65-4817-BD1C-5897143AED69}" dt="2026-02-24T02:10:20.950" v="20708" actId="1076"/>
        <pc:sldMkLst>
          <pc:docMk/>
          <pc:sldMk cId="1805040956" sldId="638"/>
        </pc:sldMkLst>
        <pc:spChg chg="mod">
          <ac:chgData name="Nicole De La Mata" userId="878a281c-078f-44b6-973f-8ffac8d417e1" providerId="ADAL" clId="{79196F8A-5B65-4817-BD1C-5897143AED69}" dt="2026-02-24T02:10:20.950" v="20708" actId="1076"/>
          <ac:spMkLst>
            <pc:docMk/>
            <pc:sldMk cId="1805040956" sldId="638"/>
            <ac:spMk id="2" creationId="{F7AE726E-DDCE-A308-6C8A-A1C6714E4B4A}"/>
          </ac:spMkLst>
        </pc:spChg>
      </pc:sldChg>
      <pc:sldChg chg="addSp delSp modSp add mod">
        <pc:chgData name="Nicole De La Mata" userId="878a281c-078f-44b6-973f-8ffac8d417e1" providerId="ADAL" clId="{79196F8A-5B65-4817-BD1C-5897143AED69}" dt="2026-02-24T02:09:46.157" v="20706" actId="1076"/>
        <pc:sldMkLst>
          <pc:docMk/>
          <pc:sldMk cId="1810824092" sldId="639"/>
        </pc:sldMkLst>
        <pc:spChg chg="mod">
          <ac:chgData name="Nicole De La Mata" userId="878a281c-078f-44b6-973f-8ffac8d417e1" providerId="ADAL" clId="{79196F8A-5B65-4817-BD1C-5897143AED69}" dt="2026-02-24T02:09:16.925" v="20701" actId="20577"/>
          <ac:spMkLst>
            <pc:docMk/>
            <pc:sldMk cId="1810824092" sldId="639"/>
            <ac:spMk id="3" creationId="{BCF7466B-563F-8344-3D62-6AC31879C5FF}"/>
          </ac:spMkLst>
        </pc:spChg>
        <pc:picChg chg="add mod">
          <ac:chgData name="Nicole De La Mata" userId="878a281c-078f-44b6-973f-8ffac8d417e1" providerId="ADAL" clId="{79196F8A-5B65-4817-BD1C-5897143AED69}" dt="2026-02-24T02:09:46.157" v="20706" actId="1076"/>
          <ac:picMkLst>
            <pc:docMk/>
            <pc:sldMk cId="1810824092" sldId="639"/>
            <ac:picMk id="4" creationId="{5C036CD4-95BC-E4D0-E601-6E404D8362E6}"/>
          </ac:picMkLst>
        </pc:picChg>
      </pc:sldChg>
      <pc:sldChg chg="addSp modSp add mod modAnim modNotesTx">
        <pc:chgData name="Nicole De La Mata" userId="878a281c-078f-44b6-973f-8ffac8d417e1" providerId="ADAL" clId="{79196F8A-5B65-4817-BD1C-5897143AED69}" dt="2026-02-24T05:00:32.073" v="20860" actId="1076"/>
        <pc:sldMkLst>
          <pc:docMk/>
          <pc:sldMk cId="1286171565" sldId="640"/>
        </pc:sldMkLst>
        <pc:spChg chg="mod">
          <ac:chgData name="Nicole De La Mata" userId="878a281c-078f-44b6-973f-8ffac8d417e1" providerId="ADAL" clId="{79196F8A-5B65-4817-BD1C-5897143AED69}" dt="2026-02-24T04:14:36.871" v="20854" actId="1076"/>
          <ac:spMkLst>
            <pc:docMk/>
            <pc:sldMk cId="1286171565" sldId="640"/>
            <ac:spMk id="3" creationId="{73C9B901-24D6-67EE-7830-C4FB23318C5F}"/>
          </ac:spMkLst>
        </pc:spChg>
        <pc:picChg chg="add mod">
          <ac:chgData name="Nicole De La Mata" userId="878a281c-078f-44b6-973f-8ffac8d417e1" providerId="ADAL" clId="{79196F8A-5B65-4817-BD1C-5897143AED69}" dt="2026-02-24T05:00:32.073" v="20860" actId="1076"/>
          <ac:picMkLst>
            <pc:docMk/>
            <pc:sldMk cId="1286171565" sldId="640"/>
            <ac:picMk id="4" creationId="{600DA83E-FD68-0FC2-6D00-003B35BE2FC6}"/>
          </ac:picMkLst>
        </pc:picChg>
      </pc:sldChg>
      <pc:sldChg chg="modSp add mod ord">
        <pc:chgData name="Nicole De La Mata" userId="878a281c-078f-44b6-973f-8ffac8d417e1" providerId="ADAL" clId="{79196F8A-5B65-4817-BD1C-5897143AED69}" dt="2026-02-25T05:49:03.710" v="22828"/>
        <pc:sldMkLst>
          <pc:docMk/>
          <pc:sldMk cId="2498677783" sldId="641"/>
        </pc:sldMkLst>
        <pc:spChg chg="mod">
          <ac:chgData name="Nicole De La Mata" userId="878a281c-078f-44b6-973f-8ffac8d417e1" providerId="ADAL" clId="{79196F8A-5B65-4817-BD1C-5897143AED69}" dt="2026-02-24T05:09:18.689" v="20877" actId="20577"/>
          <ac:spMkLst>
            <pc:docMk/>
            <pc:sldMk cId="2498677783" sldId="641"/>
            <ac:spMk id="2" creationId="{E1953BF1-415B-52A8-4570-19AF223CEFB4}"/>
          </ac:spMkLst>
        </pc:spChg>
      </pc:sldChg>
      <pc:sldChg chg="add">
        <pc:chgData name="Nicole De La Mata" userId="878a281c-078f-44b6-973f-8ffac8d417e1" providerId="ADAL" clId="{79196F8A-5B65-4817-BD1C-5897143AED69}" dt="2026-02-24T05:09:39.613" v="20891" actId="2890"/>
        <pc:sldMkLst>
          <pc:docMk/>
          <pc:sldMk cId="1423913248" sldId="642"/>
        </pc:sldMkLst>
      </pc:sldChg>
      <pc:sldChg chg="modSp add mod">
        <pc:chgData name="Nicole De La Mata" userId="878a281c-078f-44b6-973f-8ffac8d417e1" providerId="ADAL" clId="{79196F8A-5B65-4817-BD1C-5897143AED69}" dt="2026-02-24T05:09:57.920" v="20924" actId="20577"/>
        <pc:sldMkLst>
          <pc:docMk/>
          <pc:sldMk cId="29184649" sldId="643"/>
        </pc:sldMkLst>
        <pc:spChg chg="mod">
          <ac:chgData name="Nicole De La Mata" userId="878a281c-078f-44b6-973f-8ffac8d417e1" providerId="ADAL" clId="{79196F8A-5B65-4817-BD1C-5897143AED69}" dt="2026-02-24T05:09:57.920" v="20924" actId="20577"/>
          <ac:spMkLst>
            <pc:docMk/>
            <pc:sldMk cId="29184649" sldId="643"/>
            <ac:spMk id="2" creationId="{242CE21F-B7A9-F5C9-4C86-F29E0B058F35}"/>
          </ac:spMkLst>
        </pc:spChg>
      </pc:sldChg>
      <pc:sldChg chg="addSp delSp modSp add mod delAnim modAnim">
        <pc:chgData name="Nicole De La Mata" userId="878a281c-078f-44b6-973f-8ffac8d417e1" providerId="ADAL" clId="{79196F8A-5B65-4817-BD1C-5897143AED69}" dt="2026-02-24T05:25:58.295" v="21278" actId="1076"/>
        <pc:sldMkLst>
          <pc:docMk/>
          <pc:sldMk cId="3384674131" sldId="644"/>
        </pc:sldMkLst>
        <pc:spChg chg="mod">
          <ac:chgData name="Nicole De La Mata" userId="878a281c-078f-44b6-973f-8ffac8d417e1" providerId="ADAL" clId="{79196F8A-5B65-4817-BD1C-5897143AED69}" dt="2026-02-24T05:23:48.028" v="21199" actId="20577"/>
          <ac:spMkLst>
            <pc:docMk/>
            <pc:sldMk cId="3384674131" sldId="644"/>
            <ac:spMk id="3" creationId="{AD34B53A-77F0-F6F4-D91B-21C13E6FBF1A}"/>
          </ac:spMkLst>
        </pc:spChg>
        <pc:spChg chg="add mod">
          <ac:chgData name="Nicole De La Mata" userId="878a281c-078f-44b6-973f-8ffac8d417e1" providerId="ADAL" clId="{79196F8A-5B65-4817-BD1C-5897143AED69}" dt="2026-02-24T05:24:06.799" v="21254" actId="20577"/>
          <ac:spMkLst>
            <pc:docMk/>
            <pc:sldMk cId="3384674131" sldId="644"/>
            <ac:spMk id="5" creationId="{F75B30B9-673B-0A0A-018E-AD0EED132B48}"/>
          </ac:spMkLst>
        </pc:spChg>
        <pc:picChg chg="add mod">
          <ac:chgData name="Nicole De La Mata" userId="878a281c-078f-44b6-973f-8ffac8d417e1" providerId="ADAL" clId="{79196F8A-5B65-4817-BD1C-5897143AED69}" dt="2026-02-24T05:24:47.647" v="21260" actId="1076"/>
          <ac:picMkLst>
            <pc:docMk/>
            <pc:sldMk cId="3384674131" sldId="644"/>
            <ac:picMk id="7" creationId="{DA4647D0-3DB6-F217-76A1-CBC25D90962F}"/>
          </ac:picMkLst>
        </pc:picChg>
        <pc:picChg chg="add mod modCrop">
          <ac:chgData name="Nicole De La Mata" userId="878a281c-078f-44b6-973f-8ffac8d417e1" providerId="ADAL" clId="{79196F8A-5B65-4817-BD1C-5897143AED69}" dt="2026-02-24T05:25:58.295" v="21278" actId="1076"/>
          <ac:picMkLst>
            <pc:docMk/>
            <pc:sldMk cId="3384674131" sldId="644"/>
            <ac:picMk id="10" creationId="{C468B77A-3CC0-E7D2-1D8D-A4BA763DEC97}"/>
          </ac:picMkLst>
        </pc:picChg>
        <pc:picChg chg="add mod modCrop">
          <ac:chgData name="Nicole De La Mata" userId="878a281c-078f-44b6-973f-8ffac8d417e1" providerId="ADAL" clId="{79196F8A-5B65-4817-BD1C-5897143AED69}" dt="2026-02-24T05:25:55.937" v="21277" actId="1076"/>
          <ac:picMkLst>
            <pc:docMk/>
            <pc:sldMk cId="3384674131" sldId="644"/>
            <ac:picMk id="11" creationId="{921E51AD-345C-B2B1-15C2-7EB122E49AC1}"/>
          </ac:picMkLst>
        </pc:picChg>
        <pc:picChg chg="add mod modCrop">
          <ac:chgData name="Nicole De La Mata" userId="878a281c-078f-44b6-973f-8ffac8d417e1" providerId="ADAL" clId="{79196F8A-5B65-4817-BD1C-5897143AED69}" dt="2026-02-24T05:25:54.049" v="21276" actId="1076"/>
          <ac:picMkLst>
            <pc:docMk/>
            <pc:sldMk cId="3384674131" sldId="644"/>
            <ac:picMk id="12" creationId="{8410DFC3-604A-3447-67A3-B5A52F4BC139}"/>
          </ac:picMkLst>
        </pc:picChg>
      </pc:sldChg>
      <pc:sldChg chg="addSp delSp modSp add mod modNotesTx">
        <pc:chgData name="Nicole De La Mata" userId="878a281c-078f-44b6-973f-8ffac8d417e1" providerId="ADAL" clId="{79196F8A-5B65-4817-BD1C-5897143AED69}" dt="2026-02-24T05:44:29.037" v="21701" actId="6549"/>
        <pc:sldMkLst>
          <pc:docMk/>
          <pc:sldMk cId="925608918" sldId="645"/>
        </pc:sldMkLst>
        <pc:spChg chg="mod">
          <ac:chgData name="Nicole De La Mata" userId="878a281c-078f-44b6-973f-8ffac8d417e1" providerId="ADAL" clId="{79196F8A-5B65-4817-BD1C-5897143AED69}" dt="2026-02-24T05:43:49.983" v="21696" actId="20577"/>
          <ac:spMkLst>
            <pc:docMk/>
            <pc:sldMk cId="925608918" sldId="645"/>
            <ac:spMk id="3" creationId="{65FCD210-90A1-D125-FF74-99CD424FB23A}"/>
          </ac:spMkLst>
        </pc:spChg>
      </pc:sldChg>
      <pc:sldChg chg="addSp delSp modSp add mod modNotesTx">
        <pc:chgData name="Nicole De La Mata" userId="878a281c-078f-44b6-973f-8ffac8d417e1" providerId="ADAL" clId="{79196F8A-5B65-4817-BD1C-5897143AED69}" dt="2026-02-24T11:09:31.646" v="21992" actId="1076"/>
        <pc:sldMkLst>
          <pc:docMk/>
          <pc:sldMk cId="2295219398" sldId="646"/>
        </pc:sldMkLst>
        <pc:spChg chg="mod">
          <ac:chgData name="Nicole De La Mata" userId="878a281c-078f-44b6-973f-8ffac8d417e1" providerId="ADAL" clId="{79196F8A-5B65-4817-BD1C-5897143AED69}" dt="2026-02-24T05:42:39.932" v="21597" actId="20577"/>
          <ac:spMkLst>
            <pc:docMk/>
            <pc:sldMk cId="2295219398" sldId="646"/>
            <ac:spMk id="2" creationId="{5B6143D7-B000-F07D-7DF3-02FADCD5DCD6}"/>
          </ac:spMkLst>
        </pc:spChg>
        <pc:picChg chg="add mod">
          <ac:chgData name="Nicole De La Mata" userId="878a281c-078f-44b6-973f-8ffac8d417e1" providerId="ADAL" clId="{79196F8A-5B65-4817-BD1C-5897143AED69}" dt="2026-02-24T11:09:31.646" v="21992" actId="1076"/>
          <ac:picMkLst>
            <pc:docMk/>
            <pc:sldMk cId="2295219398" sldId="646"/>
            <ac:picMk id="9" creationId="{5C16C0E2-4C39-BE5A-7271-9C6AEF09A319}"/>
          </ac:picMkLst>
        </pc:picChg>
      </pc:sldChg>
      <pc:sldChg chg="addSp delSp modSp add mod ord modNotesTx">
        <pc:chgData name="Nicole De La Mata" userId="878a281c-078f-44b6-973f-8ffac8d417e1" providerId="ADAL" clId="{79196F8A-5B65-4817-BD1C-5897143AED69}" dt="2026-02-25T05:40:10.443" v="22587" actId="14100"/>
        <pc:sldMkLst>
          <pc:docMk/>
          <pc:sldMk cId="2460064261" sldId="647"/>
        </pc:sldMkLst>
        <pc:picChg chg="add mod">
          <ac:chgData name="Nicole De La Mata" userId="878a281c-078f-44b6-973f-8ffac8d417e1" providerId="ADAL" clId="{79196F8A-5B65-4817-BD1C-5897143AED69}" dt="2026-02-25T05:38:24.062" v="22573" actId="1076"/>
          <ac:picMkLst>
            <pc:docMk/>
            <pc:sldMk cId="2460064261" sldId="647"/>
            <ac:picMk id="5" creationId="{ADB162E3-8F8B-0948-17E1-EB478E22DC8C}"/>
          </ac:picMkLst>
        </pc:picChg>
        <pc:picChg chg="add mod">
          <ac:chgData name="Nicole De La Mata" userId="878a281c-078f-44b6-973f-8ffac8d417e1" providerId="ADAL" clId="{79196F8A-5B65-4817-BD1C-5897143AED69}" dt="2026-02-25T05:39:29.212" v="22584" actId="1035"/>
          <ac:picMkLst>
            <pc:docMk/>
            <pc:sldMk cId="2460064261" sldId="647"/>
            <ac:picMk id="8" creationId="{6E735072-D7AE-68AA-D4B5-FA83C63C3D35}"/>
          </ac:picMkLst>
        </pc:picChg>
        <pc:picChg chg="add mod">
          <ac:chgData name="Nicole De La Mata" userId="878a281c-078f-44b6-973f-8ffac8d417e1" providerId="ADAL" clId="{79196F8A-5B65-4817-BD1C-5897143AED69}" dt="2026-02-25T05:40:10.443" v="22587" actId="14100"/>
          <ac:picMkLst>
            <pc:docMk/>
            <pc:sldMk cId="2460064261" sldId="647"/>
            <ac:picMk id="11" creationId="{6A26F7A9-6C60-D5BC-0FB5-FE073D11F84E}"/>
          </ac:picMkLst>
        </pc:picChg>
      </pc:sldChg>
      <pc:sldChg chg="modSp add mod modNotesTx">
        <pc:chgData name="Nicole De La Mata" userId="878a281c-078f-44b6-973f-8ffac8d417e1" providerId="ADAL" clId="{79196F8A-5B65-4817-BD1C-5897143AED69}" dt="2026-02-24T10:47:26.547" v="21774" actId="6549"/>
        <pc:sldMkLst>
          <pc:docMk/>
          <pc:sldMk cId="4018658015" sldId="648"/>
        </pc:sldMkLst>
        <pc:spChg chg="mod">
          <ac:chgData name="Nicole De La Mata" userId="878a281c-078f-44b6-973f-8ffac8d417e1" providerId="ADAL" clId="{79196F8A-5B65-4817-BD1C-5897143AED69}" dt="2026-02-24T05:45:39.701" v="21719" actId="20577"/>
          <ac:spMkLst>
            <pc:docMk/>
            <pc:sldMk cId="4018658015" sldId="648"/>
            <ac:spMk id="2" creationId="{3A8D2096-123D-E156-4364-8CBA75551581}"/>
          </ac:spMkLst>
        </pc:spChg>
        <pc:spChg chg="mod">
          <ac:chgData name="Nicole De La Mata" userId="878a281c-078f-44b6-973f-8ffac8d417e1" providerId="ADAL" clId="{79196F8A-5B65-4817-BD1C-5897143AED69}" dt="2026-02-24T05:48:09.687" v="21731" actId="5793"/>
          <ac:spMkLst>
            <pc:docMk/>
            <pc:sldMk cId="4018658015" sldId="648"/>
            <ac:spMk id="3" creationId="{1B6D558C-34B9-8E0F-41D4-3F33298F8CD1}"/>
          </ac:spMkLst>
        </pc:spChg>
      </pc:sldChg>
      <pc:sldChg chg="modSp add mod ord modNotesTx">
        <pc:chgData name="Nicole De La Mata" userId="878a281c-078f-44b6-973f-8ffac8d417e1" providerId="ADAL" clId="{79196F8A-5B65-4817-BD1C-5897143AED69}" dt="2026-02-24T10:47:30.526" v="21775" actId="6549"/>
        <pc:sldMkLst>
          <pc:docMk/>
          <pc:sldMk cId="1074722035" sldId="649"/>
        </pc:sldMkLst>
        <pc:spChg chg="mod">
          <ac:chgData name="Nicole De La Mata" userId="878a281c-078f-44b6-973f-8ffac8d417e1" providerId="ADAL" clId="{79196F8A-5B65-4817-BD1C-5897143AED69}" dt="2026-02-24T05:51:24.651" v="21764" actId="20577"/>
          <ac:spMkLst>
            <pc:docMk/>
            <pc:sldMk cId="1074722035" sldId="649"/>
            <ac:spMk id="2" creationId="{9AB7FA53-2A84-0D4D-D9BB-BD9D1E535FC8}"/>
          </ac:spMkLst>
        </pc:spChg>
        <pc:spChg chg="mod">
          <ac:chgData name="Nicole De La Mata" userId="878a281c-078f-44b6-973f-8ffac8d417e1" providerId="ADAL" clId="{79196F8A-5B65-4817-BD1C-5897143AED69}" dt="2026-02-24T05:53:25.351" v="21771" actId="5793"/>
          <ac:spMkLst>
            <pc:docMk/>
            <pc:sldMk cId="1074722035" sldId="649"/>
            <ac:spMk id="3" creationId="{33864CD0-45CA-0AEE-FB1A-38F4B7F923AB}"/>
          </ac:spMkLst>
        </pc:spChg>
      </pc:sldChg>
      <pc:sldChg chg="modSp add mod ord">
        <pc:chgData name="Nicole De La Mata" userId="878a281c-078f-44b6-973f-8ffac8d417e1" providerId="ADAL" clId="{79196F8A-5B65-4817-BD1C-5897143AED69}" dt="2026-02-24T05:50:11.333" v="21744" actId="313"/>
        <pc:sldMkLst>
          <pc:docMk/>
          <pc:sldMk cId="1191998372" sldId="650"/>
        </pc:sldMkLst>
        <pc:spChg chg="mod">
          <ac:chgData name="Nicole De La Mata" userId="878a281c-078f-44b6-973f-8ffac8d417e1" providerId="ADAL" clId="{79196F8A-5B65-4817-BD1C-5897143AED69}" dt="2026-02-24T05:50:11.333" v="21744" actId="313"/>
          <ac:spMkLst>
            <pc:docMk/>
            <pc:sldMk cId="1191998372" sldId="650"/>
            <ac:spMk id="2" creationId="{BFAF8C79-5778-C76F-2A38-7301B95858CD}"/>
          </ac:spMkLst>
        </pc:spChg>
      </pc:sldChg>
      <pc:sldChg chg="addSp delSp modSp add mod modNotesTx">
        <pc:chgData name="Nicole De La Mata" userId="878a281c-078f-44b6-973f-8ffac8d417e1" providerId="ADAL" clId="{79196F8A-5B65-4817-BD1C-5897143AED69}" dt="2026-02-24T11:23:43.754" v="21995" actId="1076"/>
        <pc:sldMkLst>
          <pc:docMk/>
          <pc:sldMk cId="4059591576" sldId="651"/>
        </pc:sldMkLst>
        <pc:picChg chg="add mod">
          <ac:chgData name="Nicole De La Mata" userId="878a281c-078f-44b6-973f-8ffac8d417e1" providerId="ADAL" clId="{79196F8A-5B65-4817-BD1C-5897143AED69}" dt="2026-02-24T11:23:43.754" v="21995" actId="1076"/>
          <ac:picMkLst>
            <pc:docMk/>
            <pc:sldMk cId="4059591576" sldId="651"/>
            <ac:picMk id="5" creationId="{06A751CA-FAD3-A74C-6A89-A8DAA36BE41C}"/>
          </ac:picMkLst>
        </pc:picChg>
      </pc:sldChg>
      <pc:sldChg chg="addSp delSp modSp add mod">
        <pc:chgData name="Nicole De La Mata" userId="878a281c-078f-44b6-973f-8ffac8d417e1" providerId="ADAL" clId="{79196F8A-5B65-4817-BD1C-5897143AED69}" dt="2026-02-24T11:28:41.358" v="22401" actId="20577"/>
        <pc:sldMkLst>
          <pc:docMk/>
          <pc:sldMk cId="736155345" sldId="652"/>
        </pc:sldMkLst>
        <pc:spChg chg="mod">
          <ac:chgData name="Nicole De La Mata" userId="878a281c-078f-44b6-973f-8ffac8d417e1" providerId="ADAL" clId="{79196F8A-5B65-4817-BD1C-5897143AED69}" dt="2026-02-24T11:25:56.039" v="22028" actId="20577"/>
          <ac:spMkLst>
            <pc:docMk/>
            <pc:sldMk cId="736155345" sldId="652"/>
            <ac:spMk id="2" creationId="{E79185CE-7FCE-0DE6-C83F-589C1119E251}"/>
          </ac:spMkLst>
        </pc:spChg>
        <pc:spChg chg="add mod">
          <ac:chgData name="Nicole De La Mata" userId="878a281c-078f-44b6-973f-8ffac8d417e1" providerId="ADAL" clId="{79196F8A-5B65-4817-BD1C-5897143AED69}" dt="2026-02-24T11:28:41.358" v="22401" actId="20577"/>
          <ac:spMkLst>
            <pc:docMk/>
            <pc:sldMk cId="736155345" sldId="652"/>
            <ac:spMk id="3" creationId="{B430DAEC-8927-447E-3B65-1B94CE98DC8C}"/>
          </ac:spMkLst>
        </pc:spChg>
      </pc:sldChg>
      <pc:sldChg chg="modSp add mod ord">
        <pc:chgData name="Nicole De La Mata" userId="878a281c-078f-44b6-973f-8ffac8d417e1" providerId="ADAL" clId="{79196F8A-5B65-4817-BD1C-5897143AED69}" dt="2026-02-25T11:05:33.083" v="23640" actId="20577"/>
        <pc:sldMkLst>
          <pc:docMk/>
          <pc:sldMk cId="2614736523" sldId="653"/>
        </pc:sldMkLst>
        <pc:spChg chg="mod">
          <ac:chgData name="Nicole De La Mata" userId="878a281c-078f-44b6-973f-8ffac8d417e1" providerId="ADAL" clId="{79196F8A-5B65-4817-BD1C-5897143AED69}" dt="2026-02-24T11:34:30.452" v="22427" actId="313"/>
          <ac:spMkLst>
            <pc:docMk/>
            <pc:sldMk cId="2614736523" sldId="653"/>
            <ac:spMk id="2" creationId="{13BC0CF3-A5E1-F396-51DC-6D555F89E13B}"/>
          </ac:spMkLst>
        </pc:spChg>
        <pc:spChg chg="mod">
          <ac:chgData name="Nicole De La Mata" userId="878a281c-078f-44b6-973f-8ffac8d417e1" providerId="ADAL" clId="{79196F8A-5B65-4817-BD1C-5897143AED69}" dt="2026-02-25T11:05:33.083" v="23640" actId="20577"/>
          <ac:spMkLst>
            <pc:docMk/>
            <pc:sldMk cId="2614736523" sldId="653"/>
            <ac:spMk id="3" creationId="{12D2D17A-2546-4010-52F2-5C52701F6966}"/>
          </ac:spMkLst>
        </pc:spChg>
      </pc:sldChg>
      <pc:sldChg chg="delSp modSp add mod ord modAnim modNotesTx">
        <pc:chgData name="Nicole De La Mata" userId="878a281c-078f-44b6-973f-8ffac8d417e1" providerId="ADAL" clId="{79196F8A-5B65-4817-BD1C-5897143AED69}" dt="2026-02-26T03:12:35.296" v="26142" actId="20577"/>
        <pc:sldMkLst>
          <pc:docMk/>
          <pc:sldMk cId="1474831043" sldId="654"/>
        </pc:sldMkLst>
        <pc:spChg chg="mod">
          <ac:chgData name="Nicole De La Mata" userId="878a281c-078f-44b6-973f-8ffac8d417e1" providerId="ADAL" clId="{79196F8A-5B65-4817-BD1C-5897143AED69}" dt="2026-02-26T03:12:35.296" v="26142" actId="20577"/>
          <ac:spMkLst>
            <pc:docMk/>
            <pc:sldMk cId="1474831043" sldId="654"/>
            <ac:spMk id="3" creationId="{742E88A2-C75B-AA15-8C3C-41C90EF1FC68}"/>
          </ac:spMkLst>
        </pc:spChg>
      </pc:sldChg>
      <pc:sldChg chg="addSp delSp modSp new mod">
        <pc:chgData name="Nicole De La Mata" userId="878a281c-078f-44b6-973f-8ffac8d417e1" providerId="ADAL" clId="{79196F8A-5B65-4817-BD1C-5897143AED69}" dt="2026-02-25T05:52:10.683" v="22858" actId="1076"/>
        <pc:sldMkLst>
          <pc:docMk/>
          <pc:sldMk cId="1242015069" sldId="655"/>
        </pc:sldMkLst>
        <pc:spChg chg="add mod">
          <ac:chgData name="Nicole De La Mata" userId="878a281c-078f-44b6-973f-8ffac8d417e1" providerId="ADAL" clId="{79196F8A-5B65-4817-BD1C-5897143AED69}" dt="2026-02-25T05:52:10.683" v="22858" actId="1076"/>
          <ac:spMkLst>
            <pc:docMk/>
            <pc:sldMk cId="1242015069" sldId="655"/>
            <ac:spMk id="5" creationId="{0F8AA86E-94E1-984A-105C-5C1432731837}"/>
          </ac:spMkLst>
        </pc:spChg>
      </pc:sldChg>
      <pc:sldChg chg="add">
        <pc:chgData name="Nicole De La Mata" userId="878a281c-078f-44b6-973f-8ffac8d417e1" providerId="ADAL" clId="{79196F8A-5B65-4817-BD1C-5897143AED69}" dt="2026-02-25T11:28:26.168" v="23641" actId="2890"/>
        <pc:sldMkLst>
          <pc:docMk/>
          <pc:sldMk cId="607162904" sldId="656"/>
        </pc:sldMkLst>
      </pc:sldChg>
      <pc:sldChg chg="addSp modSp add mod ord modAnim modNotesTx">
        <pc:chgData name="Nicole De La Mata" userId="878a281c-078f-44b6-973f-8ffac8d417e1" providerId="ADAL" clId="{79196F8A-5B65-4817-BD1C-5897143AED69}" dt="2026-02-25T20:17:09.695" v="24485" actId="20577"/>
        <pc:sldMkLst>
          <pc:docMk/>
          <pc:sldMk cId="1612904190" sldId="657"/>
        </pc:sldMkLst>
        <pc:spChg chg="mod">
          <ac:chgData name="Nicole De La Mata" userId="878a281c-078f-44b6-973f-8ffac8d417e1" providerId="ADAL" clId="{79196F8A-5B65-4817-BD1C-5897143AED69}" dt="2026-02-25T11:41:31.175" v="24027" actId="6549"/>
          <ac:spMkLst>
            <pc:docMk/>
            <pc:sldMk cId="1612904190" sldId="657"/>
            <ac:spMk id="3" creationId="{E05DF773-68F0-8812-BBDE-C9D9D460BE69}"/>
          </ac:spMkLst>
        </pc:spChg>
        <pc:spChg chg="add mod">
          <ac:chgData name="Nicole De La Mata" userId="878a281c-078f-44b6-973f-8ffac8d417e1" providerId="ADAL" clId="{79196F8A-5B65-4817-BD1C-5897143AED69}" dt="2026-02-25T11:41:46.110" v="24030" actId="1076"/>
          <ac:spMkLst>
            <pc:docMk/>
            <pc:sldMk cId="1612904190" sldId="657"/>
            <ac:spMk id="4" creationId="{7E9E05DA-67FC-0190-7896-A486CA50B13B}"/>
          </ac:spMkLst>
        </pc:spChg>
      </pc:sldChg>
      <pc:sldChg chg="addSp delSp modSp add mod ord modNotesTx">
        <pc:chgData name="Nicole De La Mata" userId="878a281c-078f-44b6-973f-8ffac8d417e1" providerId="ADAL" clId="{79196F8A-5B65-4817-BD1C-5897143AED69}" dt="2026-02-25T20:16:16.106" v="24450" actId="20577"/>
        <pc:sldMkLst>
          <pc:docMk/>
          <pc:sldMk cId="1348459157" sldId="658"/>
        </pc:sldMkLst>
        <pc:spChg chg="mod">
          <ac:chgData name="Nicole De La Mata" userId="878a281c-078f-44b6-973f-8ffac8d417e1" providerId="ADAL" clId="{79196F8A-5B65-4817-BD1C-5897143AED69}" dt="2026-02-25T20:06:06.937" v="24068" actId="20577"/>
          <ac:spMkLst>
            <pc:docMk/>
            <pc:sldMk cId="1348459157" sldId="658"/>
            <ac:spMk id="2" creationId="{7B5C7B0A-F861-A065-8319-250A15B42792}"/>
          </ac:spMkLst>
        </pc:spChg>
        <pc:spChg chg="add del mod">
          <ac:chgData name="Nicole De La Mata" userId="878a281c-078f-44b6-973f-8ffac8d417e1" providerId="ADAL" clId="{79196F8A-5B65-4817-BD1C-5897143AED69}" dt="2026-02-25T20:16:16.106" v="24450" actId="20577"/>
          <ac:spMkLst>
            <pc:docMk/>
            <pc:sldMk cId="1348459157" sldId="658"/>
            <ac:spMk id="3" creationId="{F4A409C8-BA87-77DA-A2A2-9AA35F0AE317}"/>
          </ac:spMkLst>
        </pc:spChg>
      </pc:sldChg>
      <pc:sldChg chg="modSp add mod ord modNotesTx">
        <pc:chgData name="Nicole De La Mata" userId="878a281c-078f-44b6-973f-8ffac8d417e1" providerId="ADAL" clId="{79196F8A-5B65-4817-BD1C-5897143AED69}" dt="2026-02-26T02:47:15.968" v="25327" actId="20577"/>
        <pc:sldMkLst>
          <pc:docMk/>
          <pc:sldMk cId="1446681792" sldId="659"/>
        </pc:sldMkLst>
        <pc:spChg chg="mod">
          <ac:chgData name="Nicole De La Mata" userId="878a281c-078f-44b6-973f-8ffac8d417e1" providerId="ADAL" clId="{79196F8A-5B65-4817-BD1C-5897143AED69}" dt="2026-02-25T23:17:35.066" v="24557" actId="20577"/>
          <ac:spMkLst>
            <pc:docMk/>
            <pc:sldMk cId="1446681792" sldId="659"/>
            <ac:spMk id="2" creationId="{42ECA7F4-CA1A-06F1-53F7-2B5C06EDDBDC}"/>
          </ac:spMkLst>
        </pc:spChg>
        <pc:spChg chg="mod">
          <ac:chgData name="Nicole De La Mata" userId="878a281c-078f-44b6-973f-8ffac8d417e1" providerId="ADAL" clId="{79196F8A-5B65-4817-BD1C-5897143AED69}" dt="2026-02-26T02:47:15.968" v="25327" actId="20577"/>
          <ac:spMkLst>
            <pc:docMk/>
            <pc:sldMk cId="1446681792" sldId="659"/>
            <ac:spMk id="3" creationId="{D26538B9-0901-2709-5C3B-63F1B9D45ACF}"/>
          </ac:spMkLst>
        </pc:spChg>
      </pc:sldChg>
      <pc:sldChg chg="addSp modSp add mod ord">
        <pc:chgData name="Nicole De La Mata" userId="878a281c-078f-44b6-973f-8ffac8d417e1" providerId="ADAL" clId="{79196F8A-5B65-4817-BD1C-5897143AED69}" dt="2026-02-27T02:20:13.874" v="26943" actId="1076"/>
        <pc:sldMkLst>
          <pc:docMk/>
          <pc:sldMk cId="1569122799" sldId="660"/>
        </pc:sldMkLst>
        <pc:spChg chg="mod">
          <ac:chgData name="Nicole De La Mata" userId="878a281c-078f-44b6-973f-8ffac8d417e1" providerId="ADAL" clId="{79196F8A-5B65-4817-BD1C-5897143AED69}" dt="2026-02-25T23:24:51.153" v="24719" actId="20577"/>
          <ac:spMkLst>
            <pc:docMk/>
            <pc:sldMk cId="1569122799" sldId="660"/>
            <ac:spMk id="2" creationId="{CD005AEA-3420-7FC7-CD9A-29A1FE26429F}"/>
          </ac:spMkLst>
        </pc:spChg>
        <pc:spChg chg="mod">
          <ac:chgData name="Nicole De La Mata" userId="878a281c-078f-44b6-973f-8ffac8d417e1" providerId="ADAL" clId="{79196F8A-5B65-4817-BD1C-5897143AED69}" dt="2026-02-27T02:20:13.874" v="26943" actId="1076"/>
          <ac:spMkLst>
            <pc:docMk/>
            <pc:sldMk cId="1569122799" sldId="660"/>
            <ac:spMk id="3" creationId="{2FC3C4F9-B1FF-4248-D98A-80097824479C}"/>
          </ac:spMkLst>
        </pc:spChg>
        <pc:spChg chg="add mod">
          <ac:chgData name="Nicole De La Mata" userId="878a281c-078f-44b6-973f-8ffac8d417e1" providerId="ADAL" clId="{79196F8A-5B65-4817-BD1C-5897143AED69}" dt="2026-02-27T02:20:05.505" v="26939" actId="20577"/>
          <ac:spMkLst>
            <pc:docMk/>
            <pc:sldMk cId="1569122799" sldId="660"/>
            <ac:spMk id="5" creationId="{CEE108A6-D23D-B259-6813-89E62A2E75E5}"/>
          </ac:spMkLst>
        </pc:spChg>
      </pc:sldChg>
      <pc:sldChg chg="addSp delSp modSp add mod">
        <pc:chgData name="Nicole De La Mata" userId="878a281c-078f-44b6-973f-8ffac8d417e1" providerId="ADAL" clId="{79196F8A-5B65-4817-BD1C-5897143AED69}" dt="2026-02-25T23:37:24.448" v="24742" actId="1076"/>
        <pc:sldMkLst>
          <pc:docMk/>
          <pc:sldMk cId="3679242975" sldId="661"/>
        </pc:sldMkLst>
        <pc:picChg chg="add mod">
          <ac:chgData name="Nicole De La Mata" userId="878a281c-078f-44b6-973f-8ffac8d417e1" providerId="ADAL" clId="{79196F8A-5B65-4817-BD1C-5897143AED69}" dt="2026-02-25T23:37:24.448" v="24742" actId="1076"/>
          <ac:picMkLst>
            <pc:docMk/>
            <pc:sldMk cId="3679242975" sldId="661"/>
            <ac:picMk id="7" creationId="{44FEC712-BE06-A5CF-581A-928948E01091}"/>
          </ac:picMkLst>
        </pc:picChg>
      </pc:sldChg>
      <pc:sldChg chg="addSp delSp modSp add mod">
        <pc:chgData name="Nicole De La Mata" userId="878a281c-078f-44b6-973f-8ffac8d417e1" providerId="ADAL" clId="{79196F8A-5B65-4817-BD1C-5897143AED69}" dt="2026-02-26T01:13:05.483" v="25269" actId="20577"/>
        <pc:sldMkLst>
          <pc:docMk/>
          <pc:sldMk cId="3993439026" sldId="662"/>
        </pc:sldMkLst>
        <pc:spChg chg="add mod">
          <ac:chgData name="Nicole De La Mata" userId="878a281c-078f-44b6-973f-8ffac8d417e1" providerId="ADAL" clId="{79196F8A-5B65-4817-BD1C-5897143AED69}" dt="2026-02-26T01:13:00.787" v="25265" actId="20577"/>
          <ac:spMkLst>
            <pc:docMk/>
            <pc:sldMk cId="3993439026" sldId="662"/>
            <ac:spMk id="3" creationId="{B68B79D9-E87D-AA32-3351-CC09012E2005}"/>
          </ac:spMkLst>
        </pc:spChg>
        <pc:spChg chg="add mod">
          <ac:chgData name="Nicole De La Mata" userId="878a281c-078f-44b6-973f-8ffac8d417e1" providerId="ADAL" clId="{79196F8A-5B65-4817-BD1C-5897143AED69}" dt="2026-02-26T01:13:03.571" v="25267" actId="20577"/>
          <ac:spMkLst>
            <pc:docMk/>
            <pc:sldMk cId="3993439026" sldId="662"/>
            <ac:spMk id="4" creationId="{649B1F82-0ED0-B549-50B6-335AC54908C3}"/>
          </ac:spMkLst>
        </pc:spChg>
        <pc:spChg chg="add mod">
          <ac:chgData name="Nicole De La Mata" userId="878a281c-078f-44b6-973f-8ffac8d417e1" providerId="ADAL" clId="{79196F8A-5B65-4817-BD1C-5897143AED69}" dt="2026-02-26T01:13:05.483" v="25269" actId="20577"/>
          <ac:spMkLst>
            <pc:docMk/>
            <pc:sldMk cId="3993439026" sldId="662"/>
            <ac:spMk id="5" creationId="{92CDD6E0-8DC4-A93F-F9F4-5924EE4441E8}"/>
          </ac:spMkLst>
        </pc:spChg>
        <pc:cxnChg chg="add mod">
          <ac:chgData name="Nicole De La Mata" userId="878a281c-078f-44b6-973f-8ffac8d417e1" providerId="ADAL" clId="{79196F8A-5B65-4817-BD1C-5897143AED69}" dt="2026-02-25T23:56:28.135" v="24764" actId="14100"/>
          <ac:cxnSpMkLst>
            <pc:docMk/>
            <pc:sldMk cId="3993439026" sldId="662"/>
            <ac:cxnSpMk id="6" creationId="{D0549F3A-9A22-38C1-AC0F-3DF918DC013E}"/>
          </ac:cxnSpMkLst>
        </pc:cxnChg>
        <pc:cxnChg chg="add mod">
          <ac:chgData name="Nicole De La Mata" userId="878a281c-078f-44b6-973f-8ffac8d417e1" providerId="ADAL" clId="{79196F8A-5B65-4817-BD1C-5897143AED69}" dt="2026-02-25T23:56:12.176" v="24754" actId="1076"/>
          <ac:cxnSpMkLst>
            <pc:docMk/>
            <pc:sldMk cId="3993439026" sldId="662"/>
            <ac:cxnSpMk id="8" creationId="{DFF6F852-01B2-EBB2-23AD-79159AC96902}"/>
          </ac:cxnSpMkLst>
        </pc:cxnChg>
        <pc:cxnChg chg="add mod">
          <ac:chgData name="Nicole De La Mata" userId="878a281c-078f-44b6-973f-8ffac8d417e1" providerId="ADAL" clId="{79196F8A-5B65-4817-BD1C-5897143AED69}" dt="2026-02-25T23:56:20.457" v="24762" actId="1076"/>
          <ac:cxnSpMkLst>
            <pc:docMk/>
            <pc:sldMk cId="3993439026" sldId="662"/>
            <ac:cxnSpMk id="9" creationId="{3B7979BE-E977-6224-8A6B-1D776B64B99A}"/>
          </ac:cxnSpMkLst>
        </pc:cxnChg>
      </pc:sldChg>
      <pc:sldChg chg="addSp delSp modSp add mod modAnim">
        <pc:chgData name="Nicole De La Mata" userId="878a281c-078f-44b6-973f-8ffac8d417e1" providerId="ADAL" clId="{79196F8A-5B65-4817-BD1C-5897143AED69}" dt="2026-02-26T03:03:39.207" v="25453"/>
        <pc:sldMkLst>
          <pc:docMk/>
          <pc:sldMk cId="4009296151" sldId="663"/>
        </pc:sldMkLst>
        <pc:spChg chg="mod">
          <ac:chgData name="Nicole De La Mata" userId="878a281c-078f-44b6-973f-8ffac8d417e1" providerId="ADAL" clId="{79196F8A-5B65-4817-BD1C-5897143AED69}" dt="2026-02-26T03:01:08.529" v="25387" actId="20577"/>
          <ac:spMkLst>
            <pc:docMk/>
            <pc:sldMk cId="4009296151" sldId="663"/>
            <ac:spMk id="2" creationId="{C4E5D071-7371-E385-A83E-8BE712184E7E}"/>
          </ac:spMkLst>
        </pc:spChg>
        <pc:spChg chg="del">
          <ac:chgData name="Nicole De La Mata" userId="878a281c-078f-44b6-973f-8ffac8d417e1" providerId="ADAL" clId="{79196F8A-5B65-4817-BD1C-5897143AED69}" dt="2026-02-26T03:00:06.331" v="25329" actId="478"/>
          <ac:spMkLst>
            <pc:docMk/>
            <pc:sldMk cId="4009296151" sldId="663"/>
            <ac:spMk id="3" creationId="{85A323EE-3296-D335-2955-C8AE3C2A677E}"/>
          </ac:spMkLst>
        </pc:spChg>
        <pc:spChg chg="del">
          <ac:chgData name="Nicole De La Mata" userId="878a281c-078f-44b6-973f-8ffac8d417e1" providerId="ADAL" clId="{79196F8A-5B65-4817-BD1C-5897143AED69}" dt="2026-02-26T03:00:12.013" v="25331" actId="478"/>
          <ac:spMkLst>
            <pc:docMk/>
            <pc:sldMk cId="4009296151" sldId="663"/>
            <ac:spMk id="4" creationId="{1F339185-B0E6-ECEE-5F42-035D4CFB65C6}"/>
          </ac:spMkLst>
        </pc:spChg>
        <pc:spChg chg="del">
          <ac:chgData name="Nicole De La Mata" userId="878a281c-078f-44b6-973f-8ffac8d417e1" providerId="ADAL" clId="{79196F8A-5B65-4817-BD1C-5897143AED69}" dt="2026-02-26T03:00:14.449" v="25332" actId="478"/>
          <ac:spMkLst>
            <pc:docMk/>
            <pc:sldMk cId="4009296151" sldId="663"/>
            <ac:spMk id="5" creationId="{2B528732-676D-3AA6-449D-3E20B1CD69AB}"/>
          </ac:spMkLst>
        </pc:spChg>
        <pc:spChg chg="add mod">
          <ac:chgData name="Nicole De La Mata" userId="878a281c-078f-44b6-973f-8ffac8d417e1" providerId="ADAL" clId="{79196F8A-5B65-4817-BD1C-5897143AED69}" dt="2026-02-26T03:03:01.008" v="25448" actId="20577"/>
          <ac:spMkLst>
            <pc:docMk/>
            <pc:sldMk cId="4009296151" sldId="663"/>
            <ac:spMk id="11" creationId="{73070AC3-CD81-640A-E8FB-8717216736D2}"/>
          </ac:spMkLst>
        </pc:spChg>
        <pc:spChg chg="add mod">
          <ac:chgData name="Nicole De La Mata" userId="878a281c-078f-44b6-973f-8ffac8d417e1" providerId="ADAL" clId="{79196F8A-5B65-4817-BD1C-5897143AED69}" dt="2026-02-26T03:03:30.495" v="25452" actId="207"/>
          <ac:spMkLst>
            <pc:docMk/>
            <pc:sldMk cId="4009296151" sldId="663"/>
            <ac:spMk id="12" creationId="{92FDCB05-6279-93F7-BE34-F7EB96C3CC1A}"/>
          </ac:spMkLst>
        </pc:spChg>
        <pc:picChg chg="add mod">
          <ac:chgData name="Nicole De La Mata" userId="878a281c-078f-44b6-973f-8ffac8d417e1" providerId="ADAL" clId="{79196F8A-5B65-4817-BD1C-5897143AED69}" dt="2026-02-26T03:01:17.136" v="25390" actId="1076"/>
          <ac:picMkLst>
            <pc:docMk/>
            <pc:sldMk cId="4009296151" sldId="663"/>
            <ac:picMk id="7" creationId="{9561503D-FDD7-BF94-4BCA-BD3866526034}"/>
          </ac:picMkLst>
        </pc:picChg>
        <pc:cxnChg chg="del">
          <ac:chgData name="Nicole De La Mata" userId="878a281c-078f-44b6-973f-8ffac8d417e1" providerId="ADAL" clId="{79196F8A-5B65-4817-BD1C-5897143AED69}" dt="2026-02-26T03:00:06.331" v="25329" actId="478"/>
          <ac:cxnSpMkLst>
            <pc:docMk/>
            <pc:sldMk cId="4009296151" sldId="663"/>
            <ac:cxnSpMk id="6" creationId="{599D9D0A-1B03-2034-345E-F87BB5BA55A6}"/>
          </ac:cxnSpMkLst>
        </pc:cxnChg>
        <pc:cxnChg chg="del">
          <ac:chgData name="Nicole De La Mata" userId="878a281c-078f-44b6-973f-8ffac8d417e1" providerId="ADAL" clId="{79196F8A-5B65-4817-BD1C-5897143AED69}" dt="2026-02-26T03:00:06.331" v="25329" actId="478"/>
          <ac:cxnSpMkLst>
            <pc:docMk/>
            <pc:sldMk cId="4009296151" sldId="663"/>
            <ac:cxnSpMk id="8" creationId="{703A7483-39A5-E0BD-325C-3E714F0499A6}"/>
          </ac:cxnSpMkLst>
        </pc:cxnChg>
        <pc:cxnChg chg="del">
          <ac:chgData name="Nicole De La Mata" userId="878a281c-078f-44b6-973f-8ffac8d417e1" providerId="ADAL" clId="{79196F8A-5B65-4817-BD1C-5897143AED69}" dt="2026-02-26T03:00:09.374" v="25330" actId="478"/>
          <ac:cxnSpMkLst>
            <pc:docMk/>
            <pc:sldMk cId="4009296151" sldId="663"/>
            <ac:cxnSpMk id="9" creationId="{9579CCDD-0D71-D080-5D3C-DB7187998354}"/>
          </ac:cxnSpMkLst>
        </pc:cxnChg>
      </pc:sldChg>
      <pc:sldChg chg="addSp delSp modSp add mod delAnim">
        <pc:chgData name="Nicole De La Mata" userId="878a281c-078f-44b6-973f-8ffac8d417e1" providerId="ADAL" clId="{79196F8A-5B65-4817-BD1C-5897143AED69}" dt="2026-02-26T03:06:00.504" v="25634" actId="1076"/>
        <pc:sldMkLst>
          <pc:docMk/>
          <pc:sldMk cId="2216671367" sldId="664"/>
        </pc:sldMkLst>
        <pc:spChg chg="add mod">
          <ac:chgData name="Nicole De La Mata" userId="878a281c-078f-44b6-973f-8ffac8d417e1" providerId="ADAL" clId="{79196F8A-5B65-4817-BD1C-5897143AED69}" dt="2026-02-26T03:06:00.504" v="25634" actId="1076"/>
          <ac:spMkLst>
            <pc:docMk/>
            <pc:sldMk cId="2216671367" sldId="664"/>
            <ac:spMk id="3" creationId="{FE27E20A-4B8D-CDF4-65B4-C928BEA9AC7A}"/>
          </ac:spMkLst>
        </pc:spChg>
        <pc:spChg chg="del">
          <ac:chgData name="Nicole De La Mata" userId="878a281c-078f-44b6-973f-8ffac8d417e1" providerId="ADAL" clId="{79196F8A-5B65-4817-BD1C-5897143AED69}" dt="2026-02-26T03:04:55.097" v="25456" actId="478"/>
          <ac:spMkLst>
            <pc:docMk/>
            <pc:sldMk cId="2216671367" sldId="664"/>
            <ac:spMk id="11" creationId="{CBFACBDF-876F-B773-52C6-D5295C8F2C6B}"/>
          </ac:spMkLst>
        </pc:spChg>
        <pc:spChg chg="del">
          <ac:chgData name="Nicole De La Mata" userId="878a281c-078f-44b6-973f-8ffac8d417e1" providerId="ADAL" clId="{79196F8A-5B65-4817-BD1C-5897143AED69}" dt="2026-02-26T03:04:32.737" v="25455" actId="478"/>
          <ac:spMkLst>
            <pc:docMk/>
            <pc:sldMk cId="2216671367" sldId="664"/>
            <ac:spMk id="12" creationId="{6EF70C93-ACEC-3A72-1072-3122976E4D87}"/>
          </ac:spMkLst>
        </pc:spChg>
      </pc:sldChg>
      <pc:sldChg chg="addSp delSp modSp add mod">
        <pc:chgData name="Nicole De La Mata" userId="878a281c-078f-44b6-973f-8ffac8d417e1" providerId="ADAL" clId="{79196F8A-5B65-4817-BD1C-5897143AED69}" dt="2026-02-26T03:11:48.354" v="26134" actId="1076"/>
        <pc:sldMkLst>
          <pc:docMk/>
          <pc:sldMk cId="487021858" sldId="665"/>
        </pc:sldMkLst>
        <pc:spChg chg="mod">
          <ac:chgData name="Nicole De La Mata" userId="878a281c-078f-44b6-973f-8ffac8d417e1" providerId="ADAL" clId="{79196F8A-5B65-4817-BD1C-5897143AED69}" dt="2026-02-26T03:07:51.011" v="25733" actId="20577"/>
          <ac:spMkLst>
            <pc:docMk/>
            <pc:sldMk cId="487021858" sldId="665"/>
            <ac:spMk id="2" creationId="{3F491364-6B86-F798-778B-00BA29A11825}"/>
          </ac:spMkLst>
        </pc:spChg>
        <pc:spChg chg="del mod">
          <ac:chgData name="Nicole De La Mata" userId="878a281c-078f-44b6-973f-8ffac8d417e1" providerId="ADAL" clId="{79196F8A-5B65-4817-BD1C-5897143AED69}" dt="2026-02-26T03:10:18.836" v="26119" actId="478"/>
          <ac:spMkLst>
            <pc:docMk/>
            <pc:sldMk cId="487021858" sldId="665"/>
            <ac:spMk id="3" creationId="{975072B9-93B1-699D-EC13-7F1D45D0B660}"/>
          </ac:spMkLst>
        </pc:spChg>
        <pc:spChg chg="add del mod">
          <ac:chgData name="Nicole De La Mata" userId="878a281c-078f-44b6-973f-8ffac8d417e1" providerId="ADAL" clId="{79196F8A-5B65-4817-BD1C-5897143AED69}" dt="2026-02-26T03:07:24.114" v="25673" actId="478"/>
          <ac:spMkLst>
            <pc:docMk/>
            <pc:sldMk cId="487021858" sldId="665"/>
            <ac:spMk id="4" creationId="{A6F59D2D-A5BF-8D75-BFAF-8021E48D96B7}"/>
          </ac:spMkLst>
        </pc:spChg>
        <pc:spChg chg="add del mod">
          <ac:chgData name="Nicole De La Mata" userId="878a281c-078f-44b6-973f-8ffac8d417e1" providerId="ADAL" clId="{79196F8A-5B65-4817-BD1C-5897143AED69}" dt="2026-02-26T03:07:27.339" v="25675" actId="478"/>
          <ac:spMkLst>
            <pc:docMk/>
            <pc:sldMk cId="487021858" sldId="665"/>
            <ac:spMk id="5" creationId="{C352C0D4-0B66-3AB5-F9B3-417595728A22}"/>
          </ac:spMkLst>
        </pc:spChg>
        <pc:spChg chg="add del mod">
          <ac:chgData name="Nicole De La Mata" userId="878a281c-078f-44b6-973f-8ffac8d417e1" providerId="ADAL" clId="{79196F8A-5B65-4817-BD1C-5897143AED69}" dt="2026-02-26T03:07:31.148" v="25678" actId="478"/>
          <ac:spMkLst>
            <pc:docMk/>
            <pc:sldMk cId="487021858" sldId="665"/>
            <ac:spMk id="6" creationId="{DD8EBB18-1224-8FB8-5A68-0E996C3F79D3}"/>
          </ac:spMkLst>
        </pc:spChg>
        <pc:spChg chg="add mod">
          <ac:chgData name="Nicole De La Mata" userId="878a281c-078f-44b6-973f-8ffac8d417e1" providerId="ADAL" clId="{79196F8A-5B65-4817-BD1C-5897143AED69}" dt="2026-02-26T03:11:48.354" v="26134" actId="1076"/>
          <ac:spMkLst>
            <pc:docMk/>
            <pc:sldMk cId="487021858" sldId="665"/>
            <ac:spMk id="12" creationId="{D8F78919-B93C-2CC7-2282-E9D9EDDDBD61}"/>
          </ac:spMkLst>
        </pc:spChg>
        <pc:picChg chg="del">
          <ac:chgData name="Nicole De La Mata" userId="878a281c-078f-44b6-973f-8ffac8d417e1" providerId="ADAL" clId="{79196F8A-5B65-4817-BD1C-5897143AED69}" dt="2026-02-26T03:07:32.349" v="25679" actId="478"/>
          <ac:picMkLst>
            <pc:docMk/>
            <pc:sldMk cId="487021858" sldId="665"/>
            <ac:picMk id="7" creationId="{1E146A76-8EA6-CFCB-81EA-F0FEDDAC23F6}"/>
          </ac:picMkLst>
        </pc:picChg>
        <pc:picChg chg="add mod">
          <ac:chgData name="Nicole De La Mata" userId="878a281c-078f-44b6-973f-8ffac8d417e1" providerId="ADAL" clId="{79196F8A-5B65-4817-BD1C-5897143AED69}" dt="2026-02-26T03:07:35.786" v="25680" actId="1076"/>
          <ac:picMkLst>
            <pc:docMk/>
            <pc:sldMk cId="487021858" sldId="665"/>
            <ac:picMk id="11" creationId="{1D507CE3-A9E0-7778-5E0C-AC442A091394}"/>
          </ac:picMkLst>
        </pc:picChg>
        <pc:cxnChg chg="add del mod">
          <ac:chgData name="Nicole De La Mata" userId="878a281c-078f-44b6-973f-8ffac8d417e1" providerId="ADAL" clId="{79196F8A-5B65-4817-BD1C-5897143AED69}" dt="2026-02-26T03:07:29.110" v="25676" actId="478"/>
          <ac:cxnSpMkLst>
            <pc:docMk/>
            <pc:sldMk cId="487021858" sldId="665"/>
            <ac:cxnSpMk id="8" creationId="{4732A5F9-6C4D-C88A-B525-6AEA592A3C0A}"/>
          </ac:cxnSpMkLst>
        </pc:cxnChg>
        <pc:cxnChg chg="add del mod">
          <ac:chgData name="Nicole De La Mata" userId="878a281c-078f-44b6-973f-8ffac8d417e1" providerId="ADAL" clId="{79196F8A-5B65-4817-BD1C-5897143AED69}" dt="2026-02-26T03:07:25.507" v="25674" actId="478"/>
          <ac:cxnSpMkLst>
            <pc:docMk/>
            <pc:sldMk cId="487021858" sldId="665"/>
            <ac:cxnSpMk id="9" creationId="{1058F1D7-5968-DFA3-3ECA-FBDF26C008D2}"/>
          </ac:cxnSpMkLst>
        </pc:cxnChg>
        <pc:cxnChg chg="add del mod">
          <ac:chgData name="Nicole De La Mata" userId="878a281c-078f-44b6-973f-8ffac8d417e1" providerId="ADAL" clId="{79196F8A-5B65-4817-BD1C-5897143AED69}" dt="2026-02-26T03:07:29.943" v="25677" actId="478"/>
          <ac:cxnSpMkLst>
            <pc:docMk/>
            <pc:sldMk cId="487021858" sldId="665"/>
            <ac:cxnSpMk id="10" creationId="{ECC58369-B043-793B-011A-BE6378297822}"/>
          </ac:cxnSpMkLst>
        </pc:cxnChg>
      </pc:sldChg>
      <pc:sldChg chg="modSp add mod">
        <pc:chgData name="Nicole De La Mata" userId="878a281c-078f-44b6-973f-8ffac8d417e1" providerId="ADAL" clId="{79196F8A-5B65-4817-BD1C-5897143AED69}" dt="2026-02-26T04:42:04.281" v="26383" actId="14100"/>
        <pc:sldMkLst>
          <pc:docMk/>
          <pc:sldMk cId="2707090012" sldId="666"/>
        </pc:sldMkLst>
        <pc:spChg chg="mod">
          <ac:chgData name="Nicole De La Mata" userId="878a281c-078f-44b6-973f-8ffac8d417e1" providerId="ADAL" clId="{79196F8A-5B65-4817-BD1C-5897143AED69}" dt="2026-02-26T04:42:04.281" v="26383" actId="14100"/>
          <ac:spMkLst>
            <pc:docMk/>
            <pc:sldMk cId="2707090012" sldId="666"/>
            <ac:spMk id="3" creationId="{14325EAC-CB4D-7A6D-7F98-621C4B148BCF}"/>
          </ac:spMkLst>
        </pc:spChg>
      </pc:sldChg>
      <pc:sldChg chg="addSp delSp modSp add mod ord modAnim">
        <pc:chgData name="Nicole De La Mata" userId="878a281c-078f-44b6-973f-8ffac8d417e1" providerId="ADAL" clId="{79196F8A-5B65-4817-BD1C-5897143AED69}" dt="2026-02-27T02:24:27.439" v="27309"/>
        <pc:sldMkLst>
          <pc:docMk/>
          <pc:sldMk cId="3828950374" sldId="667"/>
        </pc:sldMkLst>
        <pc:spChg chg="mod">
          <ac:chgData name="Nicole De La Mata" userId="878a281c-078f-44b6-973f-8ffac8d417e1" providerId="ADAL" clId="{79196F8A-5B65-4817-BD1C-5897143AED69}" dt="2026-02-26T23:15:55.801" v="26606" actId="313"/>
          <ac:spMkLst>
            <pc:docMk/>
            <pc:sldMk cId="3828950374" sldId="667"/>
            <ac:spMk id="2" creationId="{137BC802-36D9-B93D-BCB5-C5056645DFA0}"/>
          </ac:spMkLst>
        </pc:spChg>
        <pc:spChg chg="add mod">
          <ac:chgData name="Nicole De La Mata" userId="878a281c-078f-44b6-973f-8ffac8d417e1" providerId="ADAL" clId="{79196F8A-5B65-4817-BD1C-5897143AED69}" dt="2026-02-27T02:24:24.068" v="27308" actId="20577"/>
          <ac:spMkLst>
            <pc:docMk/>
            <pc:sldMk cId="3828950374" sldId="667"/>
            <ac:spMk id="3" creationId="{1ED3DBBB-B83B-45C9-E8EA-D7BAA158E0E0}"/>
          </ac:spMkLst>
        </pc:spChg>
        <pc:spChg chg="del mod">
          <ac:chgData name="Nicole De La Mata" userId="878a281c-078f-44b6-973f-8ffac8d417e1" providerId="ADAL" clId="{79196F8A-5B65-4817-BD1C-5897143AED69}" dt="2026-02-26T23:16:04.143" v="26608" actId="478"/>
          <ac:spMkLst>
            <pc:docMk/>
            <pc:sldMk cId="3828950374" sldId="667"/>
            <ac:spMk id="3" creationId="{79E713FA-F64E-65B6-2F08-BD1CC565CF43}"/>
          </ac:spMkLst>
        </pc:spChg>
        <pc:spChg chg="del mod">
          <ac:chgData name="Nicole De La Mata" userId="878a281c-078f-44b6-973f-8ffac8d417e1" providerId="ADAL" clId="{79196F8A-5B65-4817-BD1C-5897143AED69}" dt="2026-02-26T23:16:14.271" v="26613" actId="478"/>
          <ac:spMkLst>
            <pc:docMk/>
            <pc:sldMk cId="3828950374" sldId="667"/>
            <ac:spMk id="4" creationId="{7FF5DEB5-968E-C5E5-E57F-59FB036DA6E0}"/>
          </ac:spMkLst>
        </pc:spChg>
        <pc:spChg chg="del mod">
          <ac:chgData name="Nicole De La Mata" userId="878a281c-078f-44b6-973f-8ffac8d417e1" providerId="ADAL" clId="{79196F8A-5B65-4817-BD1C-5897143AED69}" dt="2026-02-26T23:16:11.423" v="26612" actId="478"/>
          <ac:spMkLst>
            <pc:docMk/>
            <pc:sldMk cId="3828950374" sldId="667"/>
            <ac:spMk id="5" creationId="{C29DD27E-B2D7-6E81-A9CD-2D35D13CE3C6}"/>
          </ac:spMkLst>
        </pc:spChg>
        <pc:cxnChg chg="del mod">
          <ac:chgData name="Nicole De La Mata" userId="878a281c-078f-44b6-973f-8ffac8d417e1" providerId="ADAL" clId="{79196F8A-5B65-4817-BD1C-5897143AED69}" dt="2026-02-26T23:16:08.055" v="26610" actId="478"/>
          <ac:cxnSpMkLst>
            <pc:docMk/>
            <pc:sldMk cId="3828950374" sldId="667"/>
            <ac:cxnSpMk id="6" creationId="{B121F302-C7D5-87B3-64F9-21A85BF4DEB0}"/>
          </ac:cxnSpMkLst>
        </pc:cxnChg>
        <pc:cxnChg chg="del mod">
          <ac:chgData name="Nicole De La Mata" userId="878a281c-078f-44b6-973f-8ffac8d417e1" providerId="ADAL" clId="{79196F8A-5B65-4817-BD1C-5897143AED69}" dt="2026-02-26T23:16:09.657" v="26611" actId="478"/>
          <ac:cxnSpMkLst>
            <pc:docMk/>
            <pc:sldMk cId="3828950374" sldId="667"/>
            <ac:cxnSpMk id="8" creationId="{874A85EC-1A7A-B759-A924-96AD9651BDE3}"/>
          </ac:cxnSpMkLst>
        </pc:cxnChg>
        <pc:cxnChg chg="del">
          <ac:chgData name="Nicole De La Mata" userId="878a281c-078f-44b6-973f-8ffac8d417e1" providerId="ADAL" clId="{79196F8A-5B65-4817-BD1C-5897143AED69}" dt="2026-02-26T22:16:42.227" v="26541" actId="478"/>
          <ac:cxnSpMkLst>
            <pc:docMk/>
            <pc:sldMk cId="3828950374" sldId="667"/>
            <ac:cxnSpMk id="9" creationId="{FCB20749-691C-A930-A98C-3CEAEBF079C4}"/>
          </ac:cxnSpMkLst>
        </pc:cxnChg>
        <pc:cxnChg chg="add del mod">
          <ac:chgData name="Nicole De La Mata" userId="878a281c-078f-44b6-973f-8ffac8d417e1" providerId="ADAL" clId="{79196F8A-5B65-4817-BD1C-5897143AED69}" dt="2026-02-26T23:16:06.457" v="26609" actId="478"/>
          <ac:cxnSpMkLst>
            <pc:docMk/>
            <pc:sldMk cId="3828950374" sldId="667"/>
            <ac:cxnSpMk id="10" creationId="{AEE27410-8966-5D62-4336-9E3BDF6185CF}"/>
          </ac:cxnSpMkLst>
        </pc:cxnChg>
      </pc:sldChg>
      <pc:sldChg chg="add">
        <pc:chgData name="Nicole De La Mata" userId="878a281c-078f-44b6-973f-8ffac8d417e1" providerId="ADAL" clId="{79196F8A-5B65-4817-BD1C-5897143AED69}" dt="2026-02-26T23:16:01.259" v="26607" actId="2890"/>
        <pc:sldMkLst>
          <pc:docMk/>
          <pc:sldMk cId="3605427792" sldId="668"/>
        </pc:sldMkLst>
      </pc:sldChg>
      <pc:sldChg chg="delSp modSp add mod">
        <pc:chgData name="Nicole De La Mata" userId="878a281c-078f-44b6-973f-8ffac8d417e1" providerId="ADAL" clId="{79196F8A-5B65-4817-BD1C-5897143AED69}" dt="2026-02-26T23:34:00.165" v="26705" actId="20577"/>
        <pc:sldMkLst>
          <pc:docMk/>
          <pc:sldMk cId="2970445352" sldId="669"/>
        </pc:sldMkLst>
        <pc:spChg chg="mod">
          <ac:chgData name="Nicole De La Mata" userId="878a281c-078f-44b6-973f-8ffac8d417e1" providerId="ADAL" clId="{79196F8A-5B65-4817-BD1C-5897143AED69}" dt="2026-02-26T23:33:43.306" v="26629" actId="20577"/>
          <ac:spMkLst>
            <pc:docMk/>
            <pc:sldMk cId="2970445352" sldId="669"/>
            <ac:spMk id="2" creationId="{DC20F4C5-A55F-DF02-E6C4-BC9A1EF3989B}"/>
          </ac:spMkLst>
        </pc:spChg>
        <pc:spChg chg="del">
          <ac:chgData name="Nicole De La Mata" userId="878a281c-078f-44b6-973f-8ffac8d417e1" providerId="ADAL" clId="{79196F8A-5B65-4817-BD1C-5897143AED69}" dt="2026-02-26T23:33:21.008" v="26615" actId="478"/>
          <ac:spMkLst>
            <pc:docMk/>
            <pc:sldMk cId="2970445352" sldId="669"/>
            <ac:spMk id="3" creationId="{DE598B29-958E-FD7E-B589-1F601C9653B1}"/>
          </ac:spMkLst>
        </pc:spChg>
        <pc:spChg chg="mod">
          <ac:chgData name="Nicole De La Mata" userId="878a281c-078f-44b6-973f-8ffac8d417e1" providerId="ADAL" clId="{79196F8A-5B65-4817-BD1C-5897143AED69}" dt="2026-02-26T23:34:00.165" v="26705" actId="20577"/>
          <ac:spMkLst>
            <pc:docMk/>
            <pc:sldMk cId="2970445352" sldId="669"/>
            <ac:spMk id="5" creationId="{5C21C0FD-7527-6CC7-805A-B80B10D4C315}"/>
          </ac:spMkLst>
        </pc:spChg>
      </pc:sldChg>
      <pc:sldChg chg="addSp delSp modSp add mod">
        <pc:chgData name="Nicole De La Mata" userId="878a281c-078f-44b6-973f-8ffac8d417e1" providerId="ADAL" clId="{79196F8A-5B65-4817-BD1C-5897143AED69}" dt="2026-02-27T02:27:23.170" v="27323" actId="1076"/>
        <pc:sldMkLst>
          <pc:docMk/>
          <pc:sldMk cId="969635027" sldId="670"/>
        </pc:sldMkLst>
        <pc:spChg chg="del">
          <ac:chgData name="Nicole De La Mata" userId="878a281c-078f-44b6-973f-8ffac8d417e1" providerId="ADAL" clId="{79196F8A-5B65-4817-BD1C-5897143AED69}" dt="2026-02-27T02:26:45.956" v="27314" actId="478"/>
          <ac:spMkLst>
            <pc:docMk/>
            <pc:sldMk cId="969635027" sldId="670"/>
            <ac:spMk id="2" creationId="{D445250A-4B13-19DA-7CAA-2DE9EAE3DC14}"/>
          </ac:spMkLst>
        </pc:spChg>
        <pc:spChg chg="del">
          <ac:chgData name="Nicole De La Mata" userId="878a281c-078f-44b6-973f-8ffac8d417e1" providerId="ADAL" clId="{79196F8A-5B65-4817-BD1C-5897143AED69}" dt="2026-02-27T02:26:42.002" v="27311" actId="478"/>
          <ac:spMkLst>
            <pc:docMk/>
            <pc:sldMk cId="969635027" sldId="670"/>
            <ac:spMk id="3" creationId="{BEE505A3-7296-1B64-3253-37858D672778}"/>
          </ac:spMkLst>
        </pc:spChg>
        <pc:spChg chg="add del mod">
          <ac:chgData name="Nicole De La Mata" userId="878a281c-078f-44b6-973f-8ffac8d417e1" providerId="ADAL" clId="{79196F8A-5B65-4817-BD1C-5897143AED69}" dt="2026-02-27T02:26:47.703" v="27315" actId="478"/>
          <ac:spMkLst>
            <pc:docMk/>
            <pc:sldMk cId="969635027" sldId="670"/>
            <ac:spMk id="5" creationId="{4A1CA8E0-6BB7-B77D-7CD2-A2721E325D79}"/>
          </ac:spMkLst>
        </pc:spChg>
        <pc:picChg chg="add mod">
          <ac:chgData name="Nicole De La Mata" userId="878a281c-078f-44b6-973f-8ffac8d417e1" providerId="ADAL" clId="{79196F8A-5B65-4817-BD1C-5897143AED69}" dt="2026-02-27T02:27:23.170" v="27323" actId="1076"/>
          <ac:picMkLst>
            <pc:docMk/>
            <pc:sldMk cId="969635027" sldId="670"/>
            <ac:picMk id="1026" creationId="{F8D913DE-27E7-931A-5C08-375D338253A1}"/>
          </ac:picMkLst>
        </pc:picChg>
        <pc:picChg chg="add mod">
          <ac:chgData name="Nicole De La Mata" userId="878a281c-078f-44b6-973f-8ffac8d417e1" providerId="ADAL" clId="{79196F8A-5B65-4817-BD1C-5897143AED69}" dt="2026-02-27T02:27:21.743" v="27322" actId="1076"/>
          <ac:picMkLst>
            <pc:docMk/>
            <pc:sldMk cId="969635027" sldId="670"/>
            <ac:picMk id="1028" creationId="{B8E3AF18-B8BF-6E0C-E06A-84C96FFE8396}"/>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25717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80013" y="0"/>
            <a:ext cx="3962400" cy="257175"/>
          </a:xfrm>
          <a:prstGeom prst="rect">
            <a:avLst/>
          </a:prstGeom>
        </p:spPr>
        <p:txBody>
          <a:bodyPr vert="horz" lIns="91440" tIns="45720" rIns="91440" bIns="45720" rtlCol="0"/>
          <a:lstStyle>
            <a:lvl1pPr algn="r">
              <a:defRPr sz="1200"/>
            </a:lvl1pPr>
          </a:lstStyle>
          <a:p>
            <a:fld id="{5C253762-C138-0D4D-98BD-E45749408AA7}" type="datetimeFigureOut">
              <a:rPr lang="en-US" smtClean="0"/>
              <a:t>2/27/2026</a:t>
            </a:fld>
            <a:endParaRPr lang="en-US"/>
          </a:p>
        </p:txBody>
      </p:sp>
      <p:sp>
        <p:nvSpPr>
          <p:cNvPr id="4" name="Slide Image Placeholder 3"/>
          <p:cNvSpPr>
            <a:spLocks noGrp="1" noRot="1" noChangeAspect="1"/>
          </p:cNvSpPr>
          <p:nvPr>
            <p:ph type="sldImg" idx="2"/>
          </p:nvPr>
        </p:nvSpPr>
        <p:spPr>
          <a:xfrm>
            <a:off x="3028950" y="642938"/>
            <a:ext cx="3086100" cy="173672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2474913"/>
            <a:ext cx="7315200" cy="20256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4886325"/>
            <a:ext cx="3962400" cy="257175"/>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80013" y="4886325"/>
            <a:ext cx="3962400" cy="257175"/>
          </a:xfrm>
          <a:prstGeom prst="rect">
            <a:avLst/>
          </a:prstGeom>
        </p:spPr>
        <p:txBody>
          <a:bodyPr vert="horz" lIns="91440" tIns="45720" rIns="91440" bIns="45720" rtlCol="0" anchor="b"/>
          <a:lstStyle>
            <a:lvl1pPr algn="r">
              <a:defRPr sz="1200"/>
            </a:lvl1pPr>
          </a:lstStyle>
          <a:p>
            <a:fld id="{D96451B1-F1C2-C342-9482-CA419A1AF9E0}" type="slidenum">
              <a:rPr lang="en-US" smtClean="0"/>
              <a:t>‹#›</a:t>
            </a:fld>
            <a:endParaRPr lang="en-US"/>
          </a:p>
        </p:txBody>
      </p:sp>
    </p:spTree>
    <p:extLst>
      <p:ext uri="{BB962C8B-B14F-4D97-AF65-F5344CB8AC3E}">
        <p14:creationId xmlns:p14="http://schemas.microsoft.com/office/powerpoint/2010/main" val="23375123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sydney.primo.exlibrisgroup.com/discovery/fulldisplay?docid=alma991032135037605106&amp;context=L&amp;vid=61USYD_INST:sydney&amp;lang=en&amp;search_scope=MyInst_and_CI&amp;adaptor=Local%20Search%20Engine&amp;tab=Everything&amp;query=any%2Ccontains%2Ccompeting%20risks%20in%20R&amp;offset=0" TargetMode="External"/><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D96451B1-F1C2-C342-9482-CA419A1AF9E0}" type="slidenum">
              <a:rPr lang="en-US" smtClean="0"/>
              <a:t>1</a:t>
            </a:fld>
            <a:endParaRPr lang="en-US" dirty="0"/>
          </a:p>
        </p:txBody>
      </p:sp>
    </p:spTree>
    <p:extLst>
      <p:ext uri="{BB962C8B-B14F-4D97-AF65-F5344CB8AC3E}">
        <p14:creationId xmlns:p14="http://schemas.microsoft.com/office/powerpoint/2010/main" val="35764544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99223C-9A18-4B65-6164-00B765FACBF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8C48F2C-8648-A392-5C3C-32AEF9A9397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F35A649-4269-9E93-D7E1-7031FC007CFE}"/>
              </a:ext>
            </a:extLst>
          </p:cNvPr>
          <p:cNvSpPr>
            <a:spLocks noGrp="1"/>
          </p:cNvSpPr>
          <p:nvPr>
            <p:ph type="body" idx="1"/>
          </p:nvPr>
        </p:nvSpPr>
        <p:spPr/>
        <p:txBody>
          <a:bodyPr/>
          <a:lstStyle/>
          <a:p>
            <a:endParaRPr lang="en-AU" dirty="0"/>
          </a:p>
        </p:txBody>
      </p:sp>
      <p:sp>
        <p:nvSpPr>
          <p:cNvPr id="4" name="Slide Number Placeholder 3">
            <a:extLst>
              <a:ext uri="{FF2B5EF4-FFF2-40B4-BE49-F238E27FC236}">
                <a16:creationId xmlns:a16="http://schemas.microsoft.com/office/drawing/2014/main" id="{BF46AAD7-5D32-E0DF-99D6-B004EE41C434}"/>
              </a:ext>
            </a:extLst>
          </p:cNvPr>
          <p:cNvSpPr>
            <a:spLocks noGrp="1"/>
          </p:cNvSpPr>
          <p:nvPr>
            <p:ph type="sldNum" sz="quarter" idx="5"/>
          </p:nvPr>
        </p:nvSpPr>
        <p:spPr/>
        <p:txBody>
          <a:bodyPr/>
          <a:lstStyle/>
          <a:p>
            <a:fld id="{D96451B1-F1C2-C342-9482-CA419A1AF9E0}" type="slidenum">
              <a:rPr lang="en-US" smtClean="0"/>
              <a:t>13</a:t>
            </a:fld>
            <a:endParaRPr lang="en-US"/>
          </a:p>
        </p:txBody>
      </p:sp>
    </p:spTree>
    <p:extLst>
      <p:ext uri="{BB962C8B-B14F-4D97-AF65-F5344CB8AC3E}">
        <p14:creationId xmlns:p14="http://schemas.microsoft.com/office/powerpoint/2010/main" val="3986141308"/>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4B6A1E-46DC-8D30-8301-828E8864CD5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321B0E4-36FD-53A6-4221-CADED89100C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F36DD09-BF48-CE1D-9D41-4AF0E8B3567B}"/>
              </a:ext>
            </a:extLst>
          </p:cNvPr>
          <p:cNvSpPr>
            <a:spLocks noGrp="1"/>
          </p:cNvSpPr>
          <p:nvPr>
            <p:ph type="body" idx="1"/>
          </p:nvPr>
        </p:nvSpPr>
        <p:spPr/>
        <p:txBody>
          <a:bodyPr/>
          <a:lstStyle/>
          <a:p>
            <a:endParaRPr lang="en-AU" dirty="0"/>
          </a:p>
        </p:txBody>
      </p:sp>
      <p:sp>
        <p:nvSpPr>
          <p:cNvPr id="4" name="Slide Number Placeholder 3">
            <a:extLst>
              <a:ext uri="{FF2B5EF4-FFF2-40B4-BE49-F238E27FC236}">
                <a16:creationId xmlns:a16="http://schemas.microsoft.com/office/drawing/2014/main" id="{F53B94AA-55B8-93FF-3BCB-CFF895114721}"/>
              </a:ext>
            </a:extLst>
          </p:cNvPr>
          <p:cNvSpPr>
            <a:spLocks noGrp="1"/>
          </p:cNvSpPr>
          <p:nvPr>
            <p:ph type="sldNum" sz="quarter" idx="5"/>
          </p:nvPr>
        </p:nvSpPr>
        <p:spPr/>
        <p:txBody>
          <a:bodyPr/>
          <a:lstStyle/>
          <a:p>
            <a:fld id="{D96451B1-F1C2-C342-9482-CA419A1AF9E0}" type="slidenum">
              <a:rPr lang="en-US" smtClean="0"/>
              <a:t>113</a:t>
            </a:fld>
            <a:endParaRPr lang="en-US"/>
          </a:p>
        </p:txBody>
      </p:sp>
    </p:spTree>
    <p:extLst>
      <p:ext uri="{BB962C8B-B14F-4D97-AF65-F5344CB8AC3E}">
        <p14:creationId xmlns:p14="http://schemas.microsoft.com/office/powerpoint/2010/main" val="2895376138"/>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7BF9DA-68DF-B04E-3820-26A53922F10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F9D1046-4976-6403-1CF7-DBCC71B46E7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D4FB99B-E514-16B6-3393-6DFA73E71399}"/>
              </a:ext>
            </a:extLst>
          </p:cNvPr>
          <p:cNvSpPr>
            <a:spLocks noGrp="1"/>
          </p:cNvSpPr>
          <p:nvPr>
            <p:ph type="body" idx="1"/>
          </p:nvPr>
        </p:nvSpPr>
        <p:spPr/>
        <p:txBody>
          <a:bodyPr/>
          <a:lstStyle/>
          <a:p>
            <a:r>
              <a:rPr lang="en-AU" dirty="0"/>
              <a:t>Clock forward counts from timepoint 0 consecutively for each event.</a:t>
            </a:r>
          </a:p>
          <a:p>
            <a:r>
              <a:rPr lang="en-AU" dirty="0"/>
              <a:t>Clock reset, starts recounting from the last event. </a:t>
            </a:r>
          </a:p>
          <a:p>
            <a:r>
              <a:rPr lang="en-AU" dirty="0"/>
              <a:t>Underlying assumption here is that once they transition to the next state, their ‘at risk’ resets to 0.</a:t>
            </a:r>
          </a:p>
          <a:p>
            <a:r>
              <a:rPr lang="en-AU" dirty="0"/>
              <a:t>For clock reset – transition intensity depends on time t since entry into current state</a:t>
            </a:r>
          </a:p>
          <a:p>
            <a:r>
              <a:rPr lang="en-AU" dirty="0"/>
              <a:t>For clock forward – transition intensity does not depend anymore on prior states, besides time</a:t>
            </a:r>
          </a:p>
          <a:p>
            <a:r>
              <a:rPr lang="en-AU" dirty="0"/>
              <a:t>Homogeneous Markov chain – transition intensity remains constant over time</a:t>
            </a:r>
          </a:p>
        </p:txBody>
      </p:sp>
      <p:sp>
        <p:nvSpPr>
          <p:cNvPr id="4" name="Slide Number Placeholder 3">
            <a:extLst>
              <a:ext uri="{FF2B5EF4-FFF2-40B4-BE49-F238E27FC236}">
                <a16:creationId xmlns:a16="http://schemas.microsoft.com/office/drawing/2014/main" id="{EB3C8522-C366-ED3E-A378-F8197E1307FA}"/>
              </a:ext>
            </a:extLst>
          </p:cNvPr>
          <p:cNvSpPr>
            <a:spLocks noGrp="1"/>
          </p:cNvSpPr>
          <p:nvPr>
            <p:ph type="sldNum" sz="quarter" idx="5"/>
          </p:nvPr>
        </p:nvSpPr>
        <p:spPr/>
        <p:txBody>
          <a:bodyPr/>
          <a:lstStyle/>
          <a:p>
            <a:fld id="{D96451B1-F1C2-C342-9482-CA419A1AF9E0}" type="slidenum">
              <a:rPr lang="en-US" smtClean="0"/>
              <a:t>114</a:t>
            </a:fld>
            <a:endParaRPr lang="en-US"/>
          </a:p>
        </p:txBody>
      </p:sp>
    </p:spTree>
    <p:extLst>
      <p:ext uri="{BB962C8B-B14F-4D97-AF65-F5344CB8AC3E}">
        <p14:creationId xmlns:p14="http://schemas.microsoft.com/office/powerpoint/2010/main" val="1980124586"/>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C63606-88BC-C3A8-5697-5A451C6E697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7FDEBAC-410E-7521-7E3C-A2B88277EC8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707AB72-289A-CD34-50A1-57FCEFB91AB2}"/>
              </a:ext>
            </a:extLst>
          </p:cNvPr>
          <p:cNvSpPr>
            <a:spLocks noGrp="1"/>
          </p:cNvSpPr>
          <p:nvPr>
            <p:ph type="body" idx="1"/>
          </p:nvPr>
        </p:nvSpPr>
        <p:spPr/>
        <p:txBody>
          <a:bodyPr/>
          <a:lstStyle/>
          <a:p>
            <a:r>
              <a:rPr lang="en-AU" dirty="0"/>
              <a:t>More </a:t>
            </a:r>
            <a:r>
              <a:rPr lang="en-AU"/>
              <a:t>computationally challenging</a:t>
            </a:r>
            <a:endParaRPr lang="en-AU" dirty="0"/>
          </a:p>
        </p:txBody>
      </p:sp>
      <p:sp>
        <p:nvSpPr>
          <p:cNvPr id="4" name="Slide Number Placeholder 3">
            <a:extLst>
              <a:ext uri="{FF2B5EF4-FFF2-40B4-BE49-F238E27FC236}">
                <a16:creationId xmlns:a16="http://schemas.microsoft.com/office/drawing/2014/main" id="{86856AE4-05E5-B17A-5958-D3DD58F64FCD}"/>
              </a:ext>
            </a:extLst>
          </p:cNvPr>
          <p:cNvSpPr>
            <a:spLocks noGrp="1"/>
          </p:cNvSpPr>
          <p:nvPr>
            <p:ph type="sldNum" sz="quarter" idx="5"/>
          </p:nvPr>
        </p:nvSpPr>
        <p:spPr/>
        <p:txBody>
          <a:bodyPr/>
          <a:lstStyle/>
          <a:p>
            <a:fld id="{D96451B1-F1C2-C342-9482-CA419A1AF9E0}" type="slidenum">
              <a:rPr lang="en-US" smtClean="0"/>
              <a:t>115</a:t>
            </a:fld>
            <a:endParaRPr lang="en-US"/>
          </a:p>
        </p:txBody>
      </p:sp>
    </p:spTree>
    <p:extLst>
      <p:ext uri="{BB962C8B-B14F-4D97-AF65-F5344CB8AC3E}">
        <p14:creationId xmlns:p14="http://schemas.microsoft.com/office/powerpoint/2010/main" val="2791241191"/>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CCEB3F-029D-19C6-971E-91F36076A52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8F72F5E-626D-A5F4-D017-0EAE70BBB9F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375CF17-E238-6C75-192D-D9FC573E1547}"/>
              </a:ext>
            </a:extLst>
          </p:cNvPr>
          <p:cNvSpPr>
            <a:spLocks noGrp="1"/>
          </p:cNvSpPr>
          <p:nvPr>
            <p:ph type="body" idx="1"/>
          </p:nvPr>
        </p:nvSpPr>
        <p:spPr/>
        <p:txBody>
          <a:bodyPr/>
          <a:lstStyle/>
          <a:p>
            <a:endParaRPr lang="en-AU" dirty="0"/>
          </a:p>
        </p:txBody>
      </p:sp>
      <p:sp>
        <p:nvSpPr>
          <p:cNvPr id="4" name="Slide Number Placeholder 3">
            <a:extLst>
              <a:ext uri="{FF2B5EF4-FFF2-40B4-BE49-F238E27FC236}">
                <a16:creationId xmlns:a16="http://schemas.microsoft.com/office/drawing/2014/main" id="{F815E6BE-CC91-B639-D567-C384BE3857BD}"/>
              </a:ext>
            </a:extLst>
          </p:cNvPr>
          <p:cNvSpPr>
            <a:spLocks noGrp="1"/>
          </p:cNvSpPr>
          <p:nvPr>
            <p:ph type="sldNum" sz="quarter" idx="5"/>
          </p:nvPr>
        </p:nvSpPr>
        <p:spPr/>
        <p:txBody>
          <a:bodyPr/>
          <a:lstStyle/>
          <a:p>
            <a:fld id="{D96451B1-F1C2-C342-9482-CA419A1AF9E0}" type="slidenum">
              <a:rPr lang="en-US" smtClean="0"/>
              <a:t>117</a:t>
            </a:fld>
            <a:endParaRPr lang="en-US"/>
          </a:p>
        </p:txBody>
      </p:sp>
    </p:spTree>
    <p:extLst>
      <p:ext uri="{BB962C8B-B14F-4D97-AF65-F5344CB8AC3E}">
        <p14:creationId xmlns:p14="http://schemas.microsoft.com/office/powerpoint/2010/main" val="1684596212"/>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35254D-FA34-7CFB-6738-7442645D008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3471845-DB8A-DF52-3D11-BBB36B8B37F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D534FF7-E8E5-71FB-0003-A04103FADA5B}"/>
              </a:ext>
            </a:extLst>
          </p:cNvPr>
          <p:cNvSpPr>
            <a:spLocks noGrp="1"/>
          </p:cNvSpPr>
          <p:nvPr>
            <p:ph type="body" idx="1"/>
          </p:nvPr>
        </p:nvSpPr>
        <p:spPr/>
        <p:txBody>
          <a:bodyPr/>
          <a:lstStyle/>
          <a:p>
            <a:endParaRPr lang="en-AU" dirty="0"/>
          </a:p>
        </p:txBody>
      </p:sp>
      <p:sp>
        <p:nvSpPr>
          <p:cNvPr id="4" name="Slide Number Placeholder 3">
            <a:extLst>
              <a:ext uri="{FF2B5EF4-FFF2-40B4-BE49-F238E27FC236}">
                <a16:creationId xmlns:a16="http://schemas.microsoft.com/office/drawing/2014/main" id="{68962F3C-ACFE-82EF-A1AB-C503C628A670}"/>
              </a:ext>
            </a:extLst>
          </p:cNvPr>
          <p:cNvSpPr>
            <a:spLocks noGrp="1"/>
          </p:cNvSpPr>
          <p:nvPr>
            <p:ph type="sldNum" sz="quarter" idx="5"/>
          </p:nvPr>
        </p:nvSpPr>
        <p:spPr/>
        <p:txBody>
          <a:bodyPr/>
          <a:lstStyle/>
          <a:p>
            <a:fld id="{D96451B1-F1C2-C342-9482-CA419A1AF9E0}" type="slidenum">
              <a:rPr lang="en-US" smtClean="0"/>
              <a:t>118</a:t>
            </a:fld>
            <a:endParaRPr lang="en-US"/>
          </a:p>
        </p:txBody>
      </p:sp>
    </p:spTree>
    <p:extLst>
      <p:ext uri="{BB962C8B-B14F-4D97-AF65-F5344CB8AC3E}">
        <p14:creationId xmlns:p14="http://schemas.microsoft.com/office/powerpoint/2010/main" val="22438202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0CE1F4-48FE-9379-4F7C-56157D1492C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90A12D2-8885-53B1-0A5C-C499DB15DA0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35AEE70-70CB-42A4-3132-39EFF1FC0AE8}"/>
              </a:ext>
            </a:extLst>
          </p:cNvPr>
          <p:cNvSpPr>
            <a:spLocks noGrp="1"/>
          </p:cNvSpPr>
          <p:nvPr>
            <p:ph type="body" idx="1"/>
          </p:nvPr>
        </p:nvSpPr>
        <p:spPr/>
        <p:txBody>
          <a:bodyPr/>
          <a:lstStyle/>
          <a:p>
            <a:endParaRPr lang="en-AU" dirty="0"/>
          </a:p>
        </p:txBody>
      </p:sp>
      <p:sp>
        <p:nvSpPr>
          <p:cNvPr id="4" name="Slide Number Placeholder 3">
            <a:extLst>
              <a:ext uri="{FF2B5EF4-FFF2-40B4-BE49-F238E27FC236}">
                <a16:creationId xmlns:a16="http://schemas.microsoft.com/office/drawing/2014/main" id="{C61EC7D3-188A-8350-E95B-7368ED74795F}"/>
              </a:ext>
            </a:extLst>
          </p:cNvPr>
          <p:cNvSpPr>
            <a:spLocks noGrp="1"/>
          </p:cNvSpPr>
          <p:nvPr>
            <p:ph type="sldNum" sz="quarter" idx="5"/>
          </p:nvPr>
        </p:nvSpPr>
        <p:spPr/>
        <p:txBody>
          <a:bodyPr/>
          <a:lstStyle/>
          <a:p>
            <a:fld id="{D96451B1-F1C2-C342-9482-CA419A1AF9E0}" type="slidenum">
              <a:rPr lang="en-US" smtClean="0"/>
              <a:t>14</a:t>
            </a:fld>
            <a:endParaRPr lang="en-US"/>
          </a:p>
        </p:txBody>
      </p:sp>
    </p:spTree>
    <p:extLst>
      <p:ext uri="{BB962C8B-B14F-4D97-AF65-F5344CB8AC3E}">
        <p14:creationId xmlns:p14="http://schemas.microsoft.com/office/powerpoint/2010/main" val="32372565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B4C40B-5201-96C0-6533-773538B51D9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20951CE-355D-4251-6720-F15B63FE4CE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6026373-D802-1509-85F5-23B386587B17}"/>
              </a:ext>
            </a:extLst>
          </p:cNvPr>
          <p:cNvSpPr>
            <a:spLocks noGrp="1"/>
          </p:cNvSpPr>
          <p:nvPr>
            <p:ph type="body" idx="1"/>
          </p:nvPr>
        </p:nvSpPr>
        <p:spPr/>
        <p:txBody>
          <a:bodyPr/>
          <a:lstStyle/>
          <a:p>
            <a:r>
              <a:rPr lang="en-AU" dirty="0"/>
              <a:t>They do discuss the effect of increased risk of recurrence to death in the intervention group.</a:t>
            </a:r>
          </a:p>
          <a:p>
            <a:r>
              <a:rPr lang="en-AU" dirty="0"/>
              <a:t>“Compression of morbidity” by Fries (1980) – hypothesizes that if age of onset of the first chronic infirmity can be postponed, then the burden of lifetime illness may be compressed into a short period before the time of death. The treatment extended time before recurrence, by around 1.2 to 1.3 years, more than its extension of time before death. Therefore, the time spent in recurrence is compressed into a shorter period of time. </a:t>
            </a:r>
          </a:p>
          <a:p>
            <a:endParaRPr lang="en-AU" dirty="0"/>
          </a:p>
        </p:txBody>
      </p:sp>
      <p:sp>
        <p:nvSpPr>
          <p:cNvPr id="4" name="Slide Number Placeholder 3">
            <a:extLst>
              <a:ext uri="{FF2B5EF4-FFF2-40B4-BE49-F238E27FC236}">
                <a16:creationId xmlns:a16="http://schemas.microsoft.com/office/drawing/2014/main" id="{692634FC-E410-E60A-0C00-906A2FFEC9C7}"/>
              </a:ext>
            </a:extLst>
          </p:cNvPr>
          <p:cNvSpPr>
            <a:spLocks noGrp="1"/>
          </p:cNvSpPr>
          <p:nvPr>
            <p:ph type="sldNum" sz="quarter" idx="5"/>
          </p:nvPr>
        </p:nvSpPr>
        <p:spPr/>
        <p:txBody>
          <a:bodyPr/>
          <a:lstStyle/>
          <a:p>
            <a:fld id="{D96451B1-F1C2-C342-9482-CA419A1AF9E0}" type="slidenum">
              <a:rPr lang="en-US" smtClean="0"/>
              <a:t>15</a:t>
            </a:fld>
            <a:endParaRPr lang="en-US"/>
          </a:p>
        </p:txBody>
      </p:sp>
    </p:spTree>
    <p:extLst>
      <p:ext uri="{BB962C8B-B14F-4D97-AF65-F5344CB8AC3E}">
        <p14:creationId xmlns:p14="http://schemas.microsoft.com/office/powerpoint/2010/main" val="5444222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5E75CF-489D-1BA9-D6D1-983E53BAC21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EB18C26-BF16-6EAE-50D1-D393A5B89EA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DAEE9D3-FDE0-190B-3D3F-5709129124CD}"/>
              </a:ext>
            </a:extLst>
          </p:cNvPr>
          <p:cNvSpPr>
            <a:spLocks noGrp="1"/>
          </p:cNvSpPr>
          <p:nvPr>
            <p:ph type="body" idx="1"/>
          </p:nvPr>
        </p:nvSpPr>
        <p:spPr/>
        <p:txBody>
          <a:bodyPr/>
          <a:lstStyle/>
          <a:p>
            <a:endParaRPr lang="en-AU" dirty="0"/>
          </a:p>
        </p:txBody>
      </p:sp>
      <p:sp>
        <p:nvSpPr>
          <p:cNvPr id="4" name="Slide Number Placeholder 3">
            <a:extLst>
              <a:ext uri="{FF2B5EF4-FFF2-40B4-BE49-F238E27FC236}">
                <a16:creationId xmlns:a16="http://schemas.microsoft.com/office/drawing/2014/main" id="{5E7E93AE-11B2-1C02-F66F-5A14A736430E}"/>
              </a:ext>
            </a:extLst>
          </p:cNvPr>
          <p:cNvSpPr>
            <a:spLocks noGrp="1"/>
          </p:cNvSpPr>
          <p:nvPr>
            <p:ph type="sldNum" sz="quarter" idx="5"/>
          </p:nvPr>
        </p:nvSpPr>
        <p:spPr/>
        <p:txBody>
          <a:bodyPr/>
          <a:lstStyle/>
          <a:p>
            <a:fld id="{D96451B1-F1C2-C342-9482-CA419A1AF9E0}" type="slidenum">
              <a:rPr lang="en-US" smtClean="0"/>
              <a:t>16</a:t>
            </a:fld>
            <a:endParaRPr lang="en-US"/>
          </a:p>
        </p:txBody>
      </p:sp>
    </p:spTree>
    <p:extLst>
      <p:ext uri="{BB962C8B-B14F-4D97-AF65-F5344CB8AC3E}">
        <p14:creationId xmlns:p14="http://schemas.microsoft.com/office/powerpoint/2010/main" val="37341155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37DADA-4A00-8B69-C119-04EEF6AA1A3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7B9ADF2-3CD3-95EB-C6C6-6C875A9A20A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5467190-AFDD-F30D-CDE1-78865F138BDE}"/>
              </a:ext>
            </a:extLst>
          </p:cNvPr>
          <p:cNvSpPr>
            <a:spLocks noGrp="1"/>
          </p:cNvSpPr>
          <p:nvPr>
            <p:ph type="body" idx="1"/>
          </p:nvPr>
        </p:nvSpPr>
        <p:spPr/>
        <p:txBody>
          <a:bodyPr/>
          <a:lstStyle/>
          <a:p>
            <a:endParaRPr lang="en-AU" dirty="0"/>
          </a:p>
        </p:txBody>
      </p:sp>
      <p:sp>
        <p:nvSpPr>
          <p:cNvPr id="4" name="Slide Number Placeholder 3">
            <a:extLst>
              <a:ext uri="{FF2B5EF4-FFF2-40B4-BE49-F238E27FC236}">
                <a16:creationId xmlns:a16="http://schemas.microsoft.com/office/drawing/2014/main" id="{66C80B70-A1C7-44CA-F50C-852A505DDEC2}"/>
              </a:ext>
            </a:extLst>
          </p:cNvPr>
          <p:cNvSpPr>
            <a:spLocks noGrp="1"/>
          </p:cNvSpPr>
          <p:nvPr>
            <p:ph type="sldNum" sz="quarter" idx="5"/>
          </p:nvPr>
        </p:nvSpPr>
        <p:spPr/>
        <p:txBody>
          <a:bodyPr/>
          <a:lstStyle/>
          <a:p>
            <a:fld id="{D96451B1-F1C2-C342-9482-CA419A1AF9E0}" type="slidenum">
              <a:rPr lang="en-US" smtClean="0"/>
              <a:t>17</a:t>
            </a:fld>
            <a:endParaRPr lang="en-US"/>
          </a:p>
        </p:txBody>
      </p:sp>
    </p:spTree>
    <p:extLst>
      <p:ext uri="{BB962C8B-B14F-4D97-AF65-F5344CB8AC3E}">
        <p14:creationId xmlns:p14="http://schemas.microsoft.com/office/powerpoint/2010/main" val="34458550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6520E0-879E-F012-E14E-6EAD8855596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4B41A70-896B-317B-DF6B-DB7B2F1395B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6055860-465B-526F-5095-641F762D5C02}"/>
              </a:ext>
            </a:extLst>
          </p:cNvPr>
          <p:cNvSpPr>
            <a:spLocks noGrp="1"/>
          </p:cNvSpPr>
          <p:nvPr>
            <p:ph type="body" idx="1"/>
          </p:nvPr>
        </p:nvSpPr>
        <p:spPr/>
        <p:txBody>
          <a:bodyPr/>
          <a:lstStyle/>
          <a:p>
            <a:endParaRPr lang="en-AU" dirty="0"/>
          </a:p>
        </p:txBody>
      </p:sp>
      <p:sp>
        <p:nvSpPr>
          <p:cNvPr id="4" name="Slide Number Placeholder 3">
            <a:extLst>
              <a:ext uri="{FF2B5EF4-FFF2-40B4-BE49-F238E27FC236}">
                <a16:creationId xmlns:a16="http://schemas.microsoft.com/office/drawing/2014/main" id="{D1E68EE5-D212-B26E-8C16-4533F3F657F5}"/>
              </a:ext>
            </a:extLst>
          </p:cNvPr>
          <p:cNvSpPr>
            <a:spLocks noGrp="1"/>
          </p:cNvSpPr>
          <p:nvPr>
            <p:ph type="sldNum" sz="quarter" idx="5"/>
          </p:nvPr>
        </p:nvSpPr>
        <p:spPr/>
        <p:txBody>
          <a:bodyPr/>
          <a:lstStyle/>
          <a:p>
            <a:fld id="{D96451B1-F1C2-C342-9482-CA419A1AF9E0}" type="slidenum">
              <a:rPr lang="en-US" smtClean="0"/>
              <a:t>18</a:t>
            </a:fld>
            <a:endParaRPr lang="en-US"/>
          </a:p>
        </p:txBody>
      </p:sp>
    </p:spTree>
    <p:extLst>
      <p:ext uri="{BB962C8B-B14F-4D97-AF65-F5344CB8AC3E}">
        <p14:creationId xmlns:p14="http://schemas.microsoft.com/office/powerpoint/2010/main" val="30480481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4EDC60-4A81-FD9E-D2F0-82CC0E7472B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0898FC3-8820-A3B6-CEC6-CA2B3C8FFA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F165C32-9AF7-1E1E-C7C7-F23A780BF004}"/>
              </a:ext>
            </a:extLst>
          </p:cNvPr>
          <p:cNvSpPr>
            <a:spLocks noGrp="1"/>
          </p:cNvSpPr>
          <p:nvPr>
            <p:ph type="body" idx="1"/>
          </p:nvPr>
        </p:nvSpPr>
        <p:spPr/>
        <p:txBody>
          <a:bodyPr/>
          <a:lstStyle/>
          <a:p>
            <a:endParaRPr lang="en-AU" dirty="0"/>
          </a:p>
        </p:txBody>
      </p:sp>
      <p:sp>
        <p:nvSpPr>
          <p:cNvPr id="4" name="Slide Number Placeholder 3">
            <a:extLst>
              <a:ext uri="{FF2B5EF4-FFF2-40B4-BE49-F238E27FC236}">
                <a16:creationId xmlns:a16="http://schemas.microsoft.com/office/drawing/2014/main" id="{9F6B355C-8869-4FEF-459F-9142DDC58C4A}"/>
              </a:ext>
            </a:extLst>
          </p:cNvPr>
          <p:cNvSpPr>
            <a:spLocks noGrp="1"/>
          </p:cNvSpPr>
          <p:nvPr>
            <p:ph type="sldNum" sz="quarter" idx="5"/>
          </p:nvPr>
        </p:nvSpPr>
        <p:spPr/>
        <p:txBody>
          <a:bodyPr/>
          <a:lstStyle/>
          <a:p>
            <a:fld id="{D96451B1-F1C2-C342-9482-CA419A1AF9E0}" type="slidenum">
              <a:rPr lang="en-US" smtClean="0"/>
              <a:t>19</a:t>
            </a:fld>
            <a:endParaRPr lang="en-US"/>
          </a:p>
        </p:txBody>
      </p:sp>
    </p:spTree>
    <p:extLst>
      <p:ext uri="{BB962C8B-B14F-4D97-AF65-F5344CB8AC3E}">
        <p14:creationId xmlns:p14="http://schemas.microsoft.com/office/powerpoint/2010/main" val="22167300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9493FE-A32F-7A07-E829-0D8A5BE2A07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1CD1CE7-B23D-6E3D-E5A9-B4D4C44F0C4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633D4E-FFA6-7059-8223-C419DF04A1FF}"/>
              </a:ext>
            </a:extLst>
          </p:cNvPr>
          <p:cNvSpPr>
            <a:spLocks noGrp="1"/>
          </p:cNvSpPr>
          <p:nvPr>
            <p:ph type="body" idx="1"/>
          </p:nvPr>
        </p:nvSpPr>
        <p:spPr/>
        <p:txBody>
          <a:bodyPr/>
          <a:lstStyle/>
          <a:p>
            <a:endParaRPr lang="en-AU" dirty="0"/>
          </a:p>
        </p:txBody>
      </p:sp>
      <p:sp>
        <p:nvSpPr>
          <p:cNvPr id="4" name="Slide Number Placeholder 3">
            <a:extLst>
              <a:ext uri="{FF2B5EF4-FFF2-40B4-BE49-F238E27FC236}">
                <a16:creationId xmlns:a16="http://schemas.microsoft.com/office/drawing/2014/main" id="{796EAC74-5883-F059-2BD0-7E77FF65D269}"/>
              </a:ext>
            </a:extLst>
          </p:cNvPr>
          <p:cNvSpPr>
            <a:spLocks noGrp="1"/>
          </p:cNvSpPr>
          <p:nvPr>
            <p:ph type="sldNum" sz="quarter" idx="5"/>
          </p:nvPr>
        </p:nvSpPr>
        <p:spPr/>
        <p:txBody>
          <a:bodyPr/>
          <a:lstStyle/>
          <a:p>
            <a:fld id="{D96451B1-F1C2-C342-9482-CA419A1AF9E0}" type="slidenum">
              <a:rPr lang="en-US" smtClean="0"/>
              <a:t>20</a:t>
            </a:fld>
            <a:endParaRPr lang="en-US"/>
          </a:p>
        </p:txBody>
      </p:sp>
    </p:spTree>
    <p:extLst>
      <p:ext uri="{BB962C8B-B14F-4D97-AF65-F5344CB8AC3E}">
        <p14:creationId xmlns:p14="http://schemas.microsoft.com/office/powerpoint/2010/main" val="41246615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3FC10F-6361-4868-CB93-D09D75B53E7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7636350-6EBE-9F08-E1B9-77A0E67A3E7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381C663-FE7F-A217-BBE9-3A584FBD75DE}"/>
              </a:ext>
            </a:extLst>
          </p:cNvPr>
          <p:cNvSpPr>
            <a:spLocks noGrp="1"/>
          </p:cNvSpPr>
          <p:nvPr>
            <p:ph type="body" idx="1"/>
          </p:nvPr>
        </p:nvSpPr>
        <p:spPr/>
        <p:txBody>
          <a:bodyPr/>
          <a:lstStyle/>
          <a:p>
            <a:endParaRPr lang="en-AU" dirty="0"/>
          </a:p>
        </p:txBody>
      </p:sp>
      <p:sp>
        <p:nvSpPr>
          <p:cNvPr id="4" name="Slide Number Placeholder 3">
            <a:extLst>
              <a:ext uri="{FF2B5EF4-FFF2-40B4-BE49-F238E27FC236}">
                <a16:creationId xmlns:a16="http://schemas.microsoft.com/office/drawing/2014/main" id="{83911E41-38E2-CA18-9A0F-C3C0A14A5DCD}"/>
              </a:ext>
            </a:extLst>
          </p:cNvPr>
          <p:cNvSpPr>
            <a:spLocks noGrp="1"/>
          </p:cNvSpPr>
          <p:nvPr>
            <p:ph type="sldNum" sz="quarter" idx="5"/>
          </p:nvPr>
        </p:nvSpPr>
        <p:spPr/>
        <p:txBody>
          <a:bodyPr/>
          <a:lstStyle/>
          <a:p>
            <a:fld id="{D96451B1-F1C2-C342-9482-CA419A1AF9E0}" type="slidenum">
              <a:rPr lang="en-US" smtClean="0"/>
              <a:t>21</a:t>
            </a:fld>
            <a:endParaRPr lang="en-US"/>
          </a:p>
        </p:txBody>
      </p:sp>
    </p:spTree>
    <p:extLst>
      <p:ext uri="{BB962C8B-B14F-4D97-AF65-F5344CB8AC3E}">
        <p14:creationId xmlns:p14="http://schemas.microsoft.com/office/powerpoint/2010/main" val="14390022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49C3D9-4089-B7B5-AE42-153948E2D52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8385A7C-02D6-2A0D-451D-86B263BD015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2EA44D2-1326-9721-9FB9-16438C84E0F3}"/>
              </a:ext>
            </a:extLst>
          </p:cNvPr>
          <p:cNvSpPr>
            <a:spLocks noGrp="1"/>
          </p:cNvSpPr>
          <p:nvPr>
            <p:ph type="body" idx="1"/>
          </p:nvPr>
        </p:nvSpPr>
        <p:spPr/>
        <p:txBody>
          <a:bodyPr/>
          <a:lstStyle/>
          <a:p>
            <a:endParaRPr lang="en-AU" dirty="0"/>
          </a:p>
        </p:txBody>
      </p:sp>
      <p:sp>
        <p:nvSpPr>
          <p:cNvPr id="4" name="Slide Number Placeholder 3">
            <a:extLst>
              <a:ext uri="{FF2B5EF4-FFF2-40B4-BE49-F238E27FC236}">
                <a16:creationId xmlns:a16="http://schemas.microsoft.com/office/drawing/2014/main" id="{09D9E03F-E719-7AFB-CD8E-2E3F033B2FB1}"/>
              </a:ext>
            </a:extLst>
          </p:cNvPr>
          <p:cNvSpPr>
            <a:spLocks noGrp="1"/>
          </p:cNvSpPr>
          <p:nvPr>
            <p:ph type="sldNum" sz="quarter" idx="5"/>
          </p:nvPr>
        </p:nvSpPr>
        <p:spPr/>
        <p:txBody>
          <a:bodyPr/>
          <a:lstStyle/>
          <a:p>
            <a:fld id="{D96451B1-F1C2-C342-9482-CA419A1AF9E0}" type="slidenum">
              <a:rPr lang="en-US" smtClean="0"/>
              <a:t>23</a:t>
            </a:fld>
            <a:endParaRPr lang="en-US"/>
          </a:p>
        </p:txBody>
      </p:sp>
    </p:spTree>
    <p:extLst>
      <p:ext uri="{BB962C8B-B14F-4D97-AF65-F5344CB8AC3E}">
        <p14:creationId xmlns:p14="http://schemas.microsoft.com/office/powerpoint/2010/main" val="28806293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D96451B1-F1C2-C342-9482-CA419A1AF9E0}" type="slidenum">
              <a:rPr lang="en-US" smtClean="0"/>
              <a:t>3</a:t>
            </a:fld>
            <a:endParaRPr lang="en-US" dirty="0"/>
          </a:p>
        </p:txBody>
      </p:sp>
    </p:spTree>
    <p:extLst>
      <p:ext uri="{BB962C8B-B14F-4D97-AF65-F5344CB8AC3E}">
        <p14:creationId xmlns:p14="http://schemas.microsoft.com/office/powerpoint/2010/main" val="312021225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62A514-5802-3A5D-0FE4-CBD00102466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7009ED-71E0-8793-2309-37C483480B8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1E12CD2-22C3-8756-C9F8-D70069CDC71E}"/>
              </a:ext>
            </a:extLst>
          </p:cNvPr>
          <p:cNvSpPr>
            <a:spLocks noGrp="1"/>
          </p:cNvSpPr>
          <p:nvPr>
            <p:ph type="body" idx="1"/>
          </p:nvPr>
        </p:nvSpPr>
        <p:spPr/>
        <p:txBody>
          <a:bodyPr/>
          <a:lstStyle/>
          <a:p>
            <a:endParaRPr lang="en-AU" dirty="0"/>
          </a:p>
        </p:txBody>
      </p:sp>
      <p:sp>
        <p:nvSpPr>
          <p:cNvPr id="4" name="Slide Number Placeholder 3">
            <a:extLst>
              <a:ext uri="{FF2B5EF4-FFF2-40B4-BE49-F238E27FC236}">
                <a16:creationId xmlns:a16="http://schemas.microsoft.com/office/drawing/2014/main" id="{5FB06116-139D-2A7F-A43F-AB5DBA189B76}"/>
              </a:ext>
            </a:extLst>
          </p:cNvPr>
          <p:cNvSpPr>
            <a:spLocks noGrp="1"/>
          </p:cNvSpPr>
          <p:nvPr>
            <p:ph type="sldNum" sz="quarter" idx="5"/>
          </p:nvPr>
        </p:nvSpPr>
        <p:spPr/>
        <p:txBody>
          <a:bodyPr/>
          <a:lstStyle/>
          <a:p>
            <a:fld id="{D96451B1-F1C2-C342-9482-CA419A1AF9E0}" type="slidenum">
              <a:rPr lang="en-US" smtClean="0"/>
              <a:t>24</a:t>
            </a:fld>
            <a:endParaRPr lang="en-US"/>
          </a:p>
        </p:txBody>
      </p:sp>
    </p:spTree>
    <p:extLst>
      <p:ext uri="{BB962C8B-B14F-4D97-AF65-F5344CB8AC3E}">
        <p14:creationId xmlns:p14="http://schemas.microsoft.com/office/powerpoint/2010/main" val="35036067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CBAD42-0E29-658A-DD3B-84305A43B4E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1526EDE-D02A-F2AB-96E8-CD7D313ECD7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E843BD7-7CAF-37DA-80F3-A58D5AEEACAA}"/>
              </a:ext>
            </a:extLst>
          </p:cNvPr>
          <p:cNvSpPr>
            <a:spLocks noGrp="1"/>
          </p:cNvSpPr>
          <p:nvPr>
            <p:ph type="body" idx="1"/>
          </p:nvPr>
        </p:nvSpPr>
        <p:spPr/>
        <p:txBody>
          <a:bodyPr/>
          <a:lstStyle/>
          <a:p>
            <a:endParaRPr lang="en-AU" dirty="0"/>
          </a:p>
        </p:txBody>
      </p:sp>
      <p:sp>
        <p:nvSpPr>
          <p:cNvPr id="4" name="Slide Number Placeholder 3">
            <a:extLst>
              <a:ext uri="{FF2B5EF4-FFF2-40B4-BE49-F238E27FC236}">
                <a16:creationId xmlns:a16="http://schemas.microsoft.com/office/drawing/2014/main" id="{145917FF-032A-E48C-4D25-906FB4FD594A}"/>
              </a:ext>
            </a:extLst>
          </p:cNvPr>
          <p:cNvSpPr>
            <a:spLocks noGrp="1"/>
          </p:cNvSpPr>
          <p:nvPr>
            <p:ph type="sldNum" sz="quarter" idx="5"/>
          </p:nvPr>
        </p:nvSpPr>
        <p:spPr/>
        <p:txBody>
          <a:bodyPr/>
          <a:lstStyle/>
          <a:p>
            <a:fld id="{D96451B1-F1C2-C342-9482-CA419A1AF9E0}" type="slidenum">
              <a:rPr lang="en-US" smtClean="0"/>
              <a:t>25</a:t>
            </a:fld>
            <a:endParaRPr lang="en-US"/>
          </a:p>
        </p:txBody>
      </p:sp>
    </p:spTree>
    <p:extLst>
      <p:ext uri="{BB962C8B-B14F-4D97-AF65-F5344CB8AC3E}">
        <p14:creationId xmlns:p14="http://schemas.microsoft.com/office/powerpoint/2010/main" val="26821298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4E9A0F-1BC8-FF23-AC25-EABACE48FAA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747A951-E116-A9B3-C1FA-8357F17D05D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C5EBD27-DAB5-4590-72CC-784C500A371C}"/>
              </a:ext>
            </a:extLst>
          </p:cNvPr>
          <p:cNvSpPr>
            <a:spLocks noGrp="1"/>
          </p:cNvSpPr>
          <p:nvPr>
            <p:ph type="body" idx="1"/>
          </p:nvPr>
        </p:nvSpPr>
        <p:spPr/>
        <p:txBody>
          <a:bodyPr/>
          <a:lstStyle/>
          <a:p>
            <a:endParaRPr lang="en-AU" dirty="0"/>
          </a:p>
        </p:txBody>
      </p:sp>
      <p:sp>
        <p:nvSpPr>
          <p:cNvPr id="4" name="Slide Number Placeholder 3">
            <a:extLst>
              <a:ext uri="{FF2B5EF4-FFF2-40B4-BE49-F238E27FC236}">
                <a16:creationId xmlns:a16="http://schemas.microsoft.com/office/drawing/2014/main" id="{DAE6C4AC-F2DC-3F2B-B656-DC108FC01B1C}"/>
              </a:ext>
            </a:extLst>
          </p:cNvPr>
          <p:cNvSpPr>
            <a:spLocks noGrp="1"/>
          </p:cNvSpPr>
          <p:nvPr>
            <p:ph type="sldNum" sz="quarter" idx="5"/>
          </p:nvPr>
        </p:nvSpPr>
        <p:spPr/>
        <p:txBody>
          <a:bodyPr/>
          <a:lstStyle/>
          <a:p>
            <a:fld id="{D96451B1-F1C2-C342-9482-CA419A1AF9E0}" type="slidenum">
              <a:rPr lang="en-US" smtClean="0"/>
              <a:t>26</a:t>
            </a:fld>
            <a:endParaRPr lang="en-US"/>
          </a:p>
        </p:txBody>
      </p:sp>
    </p:spTree>
    <p:extLst>
      <p:ext uri="{BB962C8B-B14F-4D97-AF65-F5344CB8AC3E}">
        <p14:creationId xmlns:p14="http://schemas.microsoft.com/office/powerpoint/2010/main" val="33001903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7C3618-F1C5-9BA1-EBD4-3472A055BCB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ACD8E34-28F9-A2D0-5621-A825AE82B8B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14E8FEC-57C1-B90F-8CEF-461359F20CFA}"/>
              </a:ext>
            </a:extLst>
          </p:cNvPr>
          <p:cNvSpPr>
            <a:spLocks noGrp="1"/>
          </p:cNvSpPr>
          <p:nvPr>
            <p:ph type="body" idx="1"/>
          </p:nvPr>
        </p:nvSpPr>
        <p:spPr/>
        <p:txBody>
          <a:bodyPr/>
          <a:lstStyle/>
          <a:p>
            <a:r>
              <a:rPr lang="en-AU" dirty="0"/>
              <a:t>We have now gathered some understanding of how to conceptualise multi-state data.</a:t>
            </a:r>
          </a:p>
          <a:p>
            <a:r>
              <a:rPr lang="en-AU" dirty="0"/>
              <a:t>So, how do we go about modelling these data?</a:t>
            </a:r>
          </a:p>
          <a:p>
            <a:r>
              <a:rPr lang="en-AU" dirty="0"/>
              <a:t>There are many different approaches and we have eluded to how we can consider multi-state as another form of competing risks. </a:t>
            </a:r>
          </a:p>
          <a:p>
            <a:r>
              <a:rPr lang="en-AU" dirty="0"/>
              <a:t>But the intention now is to model to the transitions</a:t>
            </a:r>
          </a:p>
          <a:p>
            <a:r>
              <a:rPr lang="en-AU" dirty="0"/>
              <a:t>Non parametric approach</a:t>
            </a:r>
          </a:p>
          <a:p>
            <a:r>
              <a:rPr lang="en-AU" dirty="0"/>
              <a:t>Semi and parametric approach</a:t>
            </a:r>
          </a:p>
          <a:p>
            <a:endParaRPr lang="en-AU" dirty="0"/>
          </a:p>
          <a:p>
            <a:r>
              <a:rPr lang="en-AU" dirty="0"/>
              <a:t>Note about Markov models. We aren’t going to cover in this course but I will dabble in how that is a different process.</a:t>
            </a:r>
          </a:p>
          <a:p>
            <a:r>
              <a:rPr lang="en-AU" dirty="0"/>
              <a:t>In general, Markov models are more useful in multi state modelling when exact transition times aren’t known and further the Markov assumption assumes “future state depends solely on the current state, not on sequence of events that preceded it” (i.e. it is memoryless). </a:t>
            </a:r>
          </a:p>
          <a:p>
            <a:endParaRPr lang="en-AU" dirty="0"/>
          </a:p>
        </p:txBody>
      </p:sp>
      <p:sp>
        <p:nvSpPr>
          <p:cNvPr id="4" name="Slide Number Placeholder 3">
            <a:extLst>
              <a:ext uri="{FF2B5EF4-FFF2-40B4-BE49-F238E27FC236}">
                <a16:creationId xmlns:a16="http://schemas.microsoft.com/office/drawing/2014/main" id="{6A9B40F9-5F67-63E5-F84C-5DB645389066}"/>
              </a:ext>
            </a:extLst>
          </p:cNvPr>
          <p:cNvSpPr>
            <a:spLocks noGrp="1"/>
          </p:cNvSpPr>
          <p:nvPr>
            <p:ph type="sldNum" sz="quarter" idx="5"/>
          </p:nvPr>
        </p:nvSpPr>
        <p:spPr/>
        <p:txBody>
          <a:bodyPr/>
          <a:lstStyle/>
          <a:p>
            <a:fld id="{D96451B1-F1C2-C342-9482-CA419A1AF9E0}" type="slidenum">
              <a:rPr lang="en-US" smtClean="0"/>
              <a:t>28</a:t>
            </a:fld>
            <a:endParaRPr lang="en-US"/>
          </a:p>
        </p:txBody>
      </p:sp>
    </p:spTree>
    <p:extLst>
      <p:ext uri="{BB962C8B-B14F-4D97-AF65-F5344CB8AC3E}">
        <p14:creationId xmlns:p14="http://schemas.microsoft.com/office/powerpoint/2010/main" val="297839314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169D2C-F278-C595-29CA-4E6076B3F8B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8A802DE-EDDC-46FC-2D18-B4496A2420D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C8EC964-6D56-0528-37DF-46157126EF2D}"/>
              </a:ext>
            </a:extLst>
          </p:cNvPr>
          <p:cNvSpPr>
            <a:spLocks noGrp="1"/>
          </p:cNvSpPr>
          <p:nvPr>
            <p:ph type="body" idx="1"/>
          </p:nvPr>
        </p:nvSpPr>
        <p:spPr/>
        <p:txBody>
          <a:bodyPr/>
          <a:lstStyle/>
          <a:p>
            <a:endParaRPr lang="en-AU" dirty="0"/>
          </a:p>
        </p:txBody>
      </p:sp>
      <p:sp>
        <p:nvSpPr>
          <p:cNvPr id="4" name="Slide Number Placeholder 3">
            <a:extLst>
              <a:ext uri="{FF2B5EF4-FFF2-40B4-BE49-F238E27FC236}">
                <a16:creationId xmlns:a16="http://schemas.microsoft.com/office/drawing/2014/main" id="{BA49FFAB-E814-E306-0E2A-AC587EFE1A43}"/>
              </a:ext>
            </a:extLst>
          </p:cNvPr>
          <p:cNvSpPr>
            <a:spLocks noGrp="1"/>
          </p:cNvSpPr>
          <p:nvPr>
            <p:ph type="sldNum" sz="quarter" idx="5"/>
          </p:nvPr>
        </p:nvSpPr>
        <p:spPr/>
        <p:txBody>
          <a:bodyPr/>
          <a:lstStyle/>
          <a:p>
            <a:fld id="{D96451B1-F1C2-C342-9482-CA419A1AF9E0}" type="slidenum">
              <a:rPr lang="en-US" smtClean="0"/>
              <a:t>29</a:t>
            </a:fld>
            <a:endParaRPr lang="en-US"/>
          </a:p>
        </p:txBody>
      </p:sp>
    </p:spTree>
    <p:extLst>
      <p:ext uri="{BB962C8B-B14F-4D97-AF65-F5344CB8AC3E}">
        <p14:creationId xmlns:p14="http://schemas.microsoft.com/office/powerpoint/2010/main" val="79342394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A2F93B-3294-A2CC-1733-36A8A4D6C9F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03FDBFB-AE87-A0D7-321B-D20647C188E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3BF12F1-F4C5-3134-9B2A-E1D4AC233E1E}"/>
              </a:ext>
            </a:extLst>
          </p:cNvPr>
          <p:cNvSpPr>
            <a:spLocks noGrp="1"/>
          </p:cNvSpPr>
          <p:nvPr>
            <p:ph type="body" idx="1"/>
          </p:nvPr>
        </p:nvSpPr>
        <p:spPr/>
        <p:txBody>
          <a:bodyPr/>
          <a:lstStyle/>
          <a:p>
            <a:r>
              <a:rPr lang="en-AU" dirty="0"/>
              <a:t>T is equal to the identity matrix at any time point without an observed transition</a:t>
            </a:r>
          </a:p>
          <a:p>
            <a:r>
              <a:rPr lang="en-AU" dirty="0"/>
              <a:t>Cumulative incidence is a special case of the Aalen-Johansen estimates</a:t>
            </a:r>
          </a:p>
        </p:txBody>
      </p:sp>
      <p:sp>
        <p:nvSpPr>
          <p:cNvPr id="4" name="Slide Number Placeholder 3">
            <a:extLst>
              <a:ext uri="{FF2B5EF4-FFF2-40B4-BE49-F238E27FC236}">
                <a16:creationId xmlns:a16="http://schemas.microsoft.com/office/drawing/2014/main" id="{B879DDC2-7ECA-414C-93C2-BB1E7049C528}"/>
              </a:ext>
            </a:extLst>
          </p:cNvPr>
          <p:cNvSpPr>
            <a:spLocks noGrp="1"/>
          </p:cNvSpPr>
          <p:nvPr>
            <p:ph type="sldNum" sz="quarter" idx="5"/>
          </p:nvPr>
        </p:nvSpPr>
        <p:spPr/>
        <p:txBody>
          <a:bodyPr/>
          <a:lstStyle/>
          <a:p>
            <a:fld id="{D96451B1-F1C2-C342-9482-CA419A1AF9E0}" type="slidenum">
              <a:rPr lang="en-US" smtClean="0"/>
              <a:t>30</a:t>
            </a:fld>
            <a:endParaRPr lang="en-US"/>
          </a:p>
        </p:txBody>
      </p:sp>
    </p:spTree>
    <p:extLst>
      <p:ext uri="{BB962C8B-B14F-4D97-AF65-F5344CB8AC3E}">
        <p14:creationId xmlns:p14="http://schemas.microsoft.com/office/powerpoint/2010/main" val="314559128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94BE6C-BF86-7B43-C429-20BC493F1DE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FAFD757-31EB-6B70-3703-CC20D5C880E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E20EBB3-E111-F5D8-9F09-A04B0241D0CC}"/>
              </a:ext>
            </a:extLst>
          </p:cNvPr>
          <p:cNvSpPr>
            <a:spLocks noGrp="1"/>
          </p:cNvSpPr>
          <p:nvPr>
            <p:ph type="body" idx="1"/>
          </p:nvPr>
        </p:nvSpPr>
        <p:spPr/>
        <p:txBody>
          <a:bodyPr/>
          <a:lstStyle/>
          <a:p>
            <a:r>
              <a:rPr lang="en-AU" dirty="0"/>
              <a:t>Referred to these as cause-specific because they are essentially are these, but are instead transition based.</a:t>
            </a:r>
          </a:p>
        </p:txBody>
      </p:sp>
      <p:sp>
        <p:nvSpPr>
          <p:cNvPr id="4" name="Slide Number Placeholder 3">
            <a:extLst>
              <a:ext uri="{FF2B5EF4-FFF2-40B4-BE49-F238E27FC236}">
                <a16:creationId xmlns:a16="http://schemas.microsoft.com/office/drawing/2014/main" id="{5CFEA5DB-8523-7E18-86B9-42D213A4FC87}"/>
              </a:ext>
            </a:extLst>
          </p:cNvPr>
          <p:cNvSpPr>
            <a:spLocks noGrp="1"/>
          </p:cNvSpPr>
          <p:nvPr>
            <p:ph type="sldNum" sz="quarter" idx="5"/>
          </p:nvPr>
        </p:nvSpPr>
        <p:spPr/>
        <p:txBody>
          <a:bodyPr/>
          <a:lstStyle/>
          <a:p>
            <a:fld id="{D96451B1-F1C2-C342-9482-CA419A1AF9E0}" type="slidenum">
              <a:rPr lang="en-US" smtClean="0"/>
              <a:t>31</a:t>
            </a:fld>
            <a:endParaRPr lang="en-US"/>
          </a:p>
        </p:txBody>
      </p:sp>
    </p:spTree>
    <p:extLst>
      <p:ext uri="{BB962C8B-B14F-4D97-AF65-F5344CB8AC3E}">
        <p14:creationId xmlns:p14="http://schemas.microsoft.com/office/powerpoint/2010/main" val="239454737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656304-3499-9C4F-479F-493C7B5B165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968760A-8852-A523-D14F-D2317CF3E6F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D8E06CE-295F-12A1-1503-125019881964}"/>
              </a:ext>
            </a:extLst>
          </p:cNvPr>
          <p:cNvSpPr>
            <a:spLocks noGrp="1"/>
          </p:cNvSpPr>
          <p:nvPr>
            <p:ph type="body" idx="1"/>
          </p:nvPr>
        </p:nvSpPr>
        <p:spPr/>
        <p:txBody>
          <a:bodyPr/>
          <a:lstStyle/>
          <a:p>
            <a:r>
              <a:rPr lang="en-AU" dirty="0"/>
              <a:t>Given that an individual is in state X(t) at time t, their next state, and the time of the change, are governed by a set of transition intensities or transition hazards.</a:t>
            </a:r>
          </a:p>
          <a:p>
            <a:r>
              <a:rPr lang="en-AU" dirty="0"/>
              <a:t>The intensity represents the instantaneous risk of moving from state l to state j, and is zero if the transition is impossible.</a:t>
            </a:r>
          </a:p>
          <a:p>
            <a:r>
              <a:rPr lang="en-AU" dirty="0"/>
              <a:t>It may dependent on covariates Z(t) and the time t itself </a:t>
            </a:r>
          </a:p>
          <a:p>
            <a:endParaRPr lang="en-AU" dirty="0"/>
          </a:p>
        </p:txBody>
      </p:sp>
      <p:sp>
        <p:nvSpPr>
          <p:cNvPr id="4" name="Slide Number Placeholder 3">
            <a:extLst>
              <a:ext uri="{FF2B5EF4-FFF2-40B4-BE49-F238E27FC236}">
                <a16:creationId xmlns:a16="http://schemas.microsoft.com/office/drawing/2014/main" id="{A3CA7DC6-1E66-EE0C-5ADC-767DCE885885}"/>
              </a:ext>
            </a:extLst>
          </p:cNvPr>
          <p:cNvSpPr>
            <a:spLocks noGrp="1"/>
          </p:cNvSpPr>
          <p:nvPr>
            <p:ph type="sldNum" sz="quarter" idx="5"/>
          </p:nvPr>
        </p:nvSpPr>
        <p:spPr/>
        <p:txBody>
          <a:bodyPr/>
          <a:lstStyle/>
          <a:p>
            <a:fld id="{D96451B1-F1C2-C342-9482-CA419A1AF9E0}" type="slidenum">
              <a:rPr lang="en-US" smtClean="0"/>
              <a:t>32</a:t>
            </a:fld>
            <a:endParaRPr lang="en-US"/>
          </a:p>
        </p:txBody>
      </p:sp>
    </p:spTree>
    <p:extLst>
      <p:ext uri="{BB962C8B-B14F-4D97-AF65-F5344CB8AC3E}">
        <p14:creationId xmlns:p14="http://schemas.microsoft.com/office/powerpoint/2010/main" val="134832530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656304-3499-9C4F-479F-493C7B5B165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968760A-8852-A523-D14F-D2317CF3E6F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D8E06CE-295F-12A1-1503-125019881964}"/>
              </a:ext>
            </a:extLst>
          </p:cNvPr>
          <p:cNvSpPr>
            <a:spLocks noGrp="1"/>
          </p:cNvSpPr>
          <p:nvPr>
            <p:ph type="body" idx="1"/>
          </p:nvPr>
        </p:nvSpPr>
        <p:spPr/>
        <p:txBody>
          <a:bodyPr/>
          <a:lstStyle/>
          <a:p>
            <a:r>
              <a:rPr lang="en-AU" dirty="0"/>
              <a:t>We could incorporate time spent in prior state using time-dependent covariates, but these can pose other interpretative challenges (please refer to Chapter 11 of </a:t>
            </a:r>
            <a:r>
              <a:rPr lang="en-US" sz="1200" b="0" i="0" u="none" strike="noStrike" kern="1200" dirty="0">
                <a:solidFill>
                  <a:schemeClr val="tx1"/>
                </a:solidFill>
                <a:effectLst/>
                <a:latin typeface="+mn-lt"/>
                <a:ea typeface="+mn-ea"/>
                <a:cs typeface="+mn-cs"/>
                <a:hlinkClick r:id="rId3"/>
              </a:rPr>
              <a:t>Competing Risks and Multistate Models with R</a:t>
            </a:r>
            <a:r>
              <a:rPr lang="en-US" sz="1200" b="0" i="0" u="none" strike="noStrike"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For example, baseline hazard for ‘getting ill’ is same both for individuals who have been ‘ill’ before and for individuals who have acquired ‘illness’ and ‘recovered’. Again this can be addressed by time-dependent covariates or amend multistate model such as we define first illness, second illness etc.</a:t>
            </a:r>
          </a:p>
        </p:txBody>
      </p:sp>
      <p:sp>
        <p:nvSpPr>
          <p:cNvPr id="4" name="Slide Number Placeholder 3">
            <a:extLst>
              <a:ext uri="{FF2B5EF4-FFF2-40B4-BE49-F238E27FC236}">
                <a16:creationId xmlns:a16="http://schemas.microsoft.com/office/drawing/2014/main" id="{A3CA7DC6-1E66-EE0C-5ADC-767DCE885885}"/>
              </a:ext>
            </a:extLst>
          </p:cNvPr>
          <p:cNvSpPr>
            <a:spLocks noGrp="1"/>
          </p:cNvSpPr>
          <p:nvPr>
            <p:ph type="sldNum" sz="quarter" idx="5"/>
          </p:nvPr>
        </p:nvSpPr>
        <p:spPr/>
        <p:txBody>
          <a:bodyPr/>
          <a:lstStyle/>
          <a:p>
            <a:fld id="{D96451B1-F1C2-C342-9482-CA419A1AF9E0}" type="slidenum">
              <a:rPr lang="en-US" smtClean="0"/>
              <a:t>33</a:t>
            </a:fld>
            <a:endParaRPr lang="en-US"/>
          </a:p>
        </p:txBody>
      </p:sp>
    </p:spTree>
    <p:extLst>
      <p:ext uri="{BB962C8B-B14F-4D97-AF65-F5344CB8AC3E}">
        <p14:creationId xmlns:p14="http://schemas.microsoft.com/office/powerpoint/2010/main" val="134832530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BFF812-3AAF-0CFC-35A6-7D0FE0FB91C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20103DF-B2A5-FE27-B691-A8BA3561BE9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D695A79-EE88-FBAF-C123-B2A556AF9A4F}"/>
              </a:ext>
            </a:extLst>
          </p:cNvPr>
          <p:cNvSpPr>
            <a:spLocks noGrp="1"/>
          </p:cNvSpPr>
          <p:nvPr>
            <p:ph type="body" idx="1"/>
          </p:nvPr>
        </p:nvSpPr>
        <p:spPr/>
        <p:txBody>
          <a:bodyPr/>
          <a:lstStyle/>
          <a:p>
            <a:endParaRPr lang="en-AU" dirty="0"/>
          </a:p>
        </p:txBody>
      </p:sp>
      <p:sp>
        <p:nvSpPr>
          <p:cNvPr id="4" name="Slide Number Placeholder 3">
            <a:extLst>
              <a:ext uri="{FF2B5EF4-FFF2-40B4-BE49-F238E27FC236}">
                <a16:creationId xmlns:a16="http://schemas.microsoft.com/office/drawing/2014/main" id="{89DFD462-B920-DE17-814F-A3DC21DD2139}"/>
              </a:ext>
            </a:extLst>
          </p:cNvPr>
          <p:cNvSpPr>
            <a:spLocks noGrp="1"/>
          </p:cNvSpPr>
          <p:nvPr>
            <p:ph type="sldNum" sz="quarter" idx="5"/>
          </p:nvPr>
        </p:nvSpPr>
        <p:spPr/>
        <p:txBody>
          <a:bodyPr/>
          <a:lstStyle/>
          <a:p>
            <a:fld id="{D96451B1-F1C2-C342-9482-CA419A1AF9E0}" type="slidenum">
              <a:rPr lang="en-US" smtClean="0"/>
              <a:t>34</a:t>
            </a:fld>
            <a:endParaRPr lang="en-US"/>
          </a:p>
        </p:txBody>
      </p:sp>
    </p:spTree>
    <p:extLst>
      <p:ext uri="{BB962C8B-B14F-4D97-AF65-F5344CB8AC3E}">
        <p14:creationId xmlns:p14="http://schemas.microsoft.com/office/powerpoint/2010/main" val="28091324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AF5F27-4D59-D609-06CF-8943F3D4AA8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B0A7CB6-AC3D-2FD1-29BC-39986F360C3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AFD2D8E-51E6-FB0A-3A59-160D851650D8}"/>
              </a:ext>
            </a:extLst>
          </p:cNvPr>
          <p:cNvSpPr>
            <a:spLocks noGrp="1"/>
          </p:cNvSpPr>
          <p:nvPr>
            <p:ph type="body" idx="1"/>
          </p:nvPr>
        </p:nvSpPr>
        <p:spPr/>
        <p:txBody>
          <a:bodyPr/>
          <a:lstStyle/>
          <a:p>
            <a:r>
              <a:rPr lang="en-AU" dirty="0"/>
              <a:t>Multi-state modelling considers that patients are followed up over continuous time period, but are observed to transition to different states over the follow-up period.</a:t>
            </a:r>
          </a:p>
          <a:p>
            <a:r>
              <a:rPr lang="en-AU" dirty="0"/>
              <a:t>There are different states where a subject can occupy and possible transitions between these states, represented with arrows.</a:t>
            </a:r>
          </a:p>
          <a:p>
            <a:r>
              <a:rPr lang="en-AU" dirty="0"/>
              <a:t>In the simplest form, the two state survival model, is how most survival analysis to all-cause death work. The individuals are in an alive state and then we observe their deaths, if they occur.</a:t>
            </a:r>
          </a:p>
          <a:p>
            <a:r>
              <a:rPr lang="en-AU" dirty="0"/>
              <a:t>Multi-state models can be considered an extension of competing risks model</a:t>
            </a:r>
          </a:p>
        </p:txBody>
      </p:sp>
      <p:sp>
        <p:nvSpPr>
          <p:cNvPr id="4" name="Slide Number Placeholder 3">
            <a:extLst>
              <a:ext uri="{FF2B5EF4-FFF2-40B4-BE49-F238E27FC236}">
                <a16:creationId xmlns:a16="http://schemas.microsoft.com/office/drawing/2014/main" id="{E02C09AD-7F12-2CD4-72F0-B1369F43C042}"/>
              </a:ext>
            </a:extLst>
          </p:cNvPr>
          <p:cNvSpPr>
            <a:spLocks noGrp="1"/>
          </p:cNvSpPr>
          <p:nvPr>
            <p:ph type="sldNum" sz="quarter" idx="5"/>
          </p:nvPr>
        </p:nvSpPr>
        <p:spPr/>
        <p:txBody>
          <a:bodyPr/>
          <a:lstStyle/>
          <a:p>
            <a:fld id="{D96451B1-F1C2-C342-9482-CA419A1AF9E0}" type="slidenum">
              <a:rPr lang="en-US" smtClean="0"/>
              <a:t>5</a:t>
            </a:fld>
            <a:endParaRPr lang="en-US" dirty="0"/>
          </a:p>
        </p:txBody>
      </p:sp>
    </p:spTree>
    <p:extLst>
      <p:ext uri="{BB962C8B-B14F-4D97-AF65-F5344CB8AC3E}">
        <p14:creationId xmlns:p14="http://schemas.microsoft.com/office/powerpoint/2010/main" val="140432216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1C455F-127E-BA12-EE2F-E440FC5E0D0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AEE4FED-2174-A2C1-45C2-99EDCB12714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71B2C7E-CC86-B58D-7A24-2992EBF92F1E}"/>
              </a:ext>
            </a:extLst>
          </p:cNvPr>
          <p:cNvSpPr>
            <a:spLocks noGrp="1"/>
          </p:cNvSpPr>
          <p:nvPr>
            <p:ph type="body" idx="1"/>
          </p:nvPr>
        </p:nvSpPr>
        <p:spPr/>
        <p:txBody>
          <a:bodyPr/>
          <a:lstStyle/>
          <a:p>
            <a:endParaRPr lang="en-AU" dirty="0"/>
          </a:p>
        </p:txBody>
      </p:sp>
      <p:sp>
        <p:nvSpPr>
          <p:cNvPr id="4" name="Slide Number Placeholder 3">
            <a:extLst>
              <a:ext uri="{FF2B5EF4-FFF2-40B4-BE49-F238E27FC236}">
                <a16:creationId xmlns:a16="http://schemas.microsoft.com/office/drawing/2014/main" id="{29AAACC5-C652-00B9-BDB6-F164570DA65D}"/>
              </a:ext>
            </a:extLst>
          </p:cNvPr>
          <p:cNvSpPr>
            <a:spLocks noGrp="1"/>
          </p:cNvSpPr>
          <p:nvPr>
            <p:ph type="sldNum" sz="quarter" idx="5"/>
          </p:nvPr>
        </p:nvSpPr>
        <p:spPr/>
        <p:txBody>
          <a:bodyPr/>
          <a:lstStyle/>
          <a:p>
            <a:fld id="{D96451B1-F1C2-C342-9482-CA419A1AF9E0}" type="slidenum">
              <a:rPr lang="en-US" smtClean="0"/>
              <a:t>35</a:t>
            </a:fld>
            <a:endParaRPr lang="en-US"/>
          </a:p>
        </p:txBody>
      </p:sp>
    </p:spTree>
    <p:extLst>
      <p:ext uri="{BB962C8B-B14F-4D97-AF65-F5344CB8AC3E}">
        <p14:creationId xmlns:p14="http://schemas.microsoft.com/office/powerpoint/2010/main" val="249656656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7341A6-019B-B069-5C73-8CD0FB6C94D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2591723-0992-7001-D163-7C7A4F3FE5A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8EAB15D-DB81-518C-2DCC-9076AFE4B54B}"/>
              </a:ext>
            </a:extLst>
          </p:cNvPr>
          <p:cNvSpPr>
            <a:spLocks noGrp="1"/>
          </p:cNvSpPr>
          <p:nvPr>
            <p:ph type="body" idx="1"/>
          </p:nvPr>
        </p:nvSpPr>
        <p:spPr/>
        <p:txBody>
          <a:bodyPr/>
          <a:lstStyle/>
          <a:p>
            <a:endParaRPr lang="en-AU" dirty="0"/>
          </a:p>
        </p:txBody>
      </p:sp>
      <p:sp>
        <p:nvSpPr>
          <p:cNvPr id="4" name="Slide Number Placeholder 3">
            <a:extLst>
              <a:ext uri="{FF2B5EF4-FFF2-40B4-BE49-F238E27FC236}">
                <a16:creationId xmlns:a16="http://schemas.microsoft.com/office/drawing/2014/main" id="{00872745-045D-06D4-F611-2573BF771B1A}"/>
              </a:ext>
            </a:extLst>
          </p:cNvPr>
          <p:cNvSpPr>
            <a:spLocks noGrp="1"/>
          </p:cNvSpPr>
          <p:nvPr>
            <p:ph type="sldNum" sz="quarter" idx="5"/>
          </p:nvPr>
        </p:nvSpPr>
        <p:spPr/>
        <p:txBody>
          <a:bodyPr/>
          <a:lstStyle/>
          <a:p>
            <a:fld id="{D96451B1-F1C2-C342-9482-CA419A1AF9E0}" type="slidenum">
              <a:rPr lang="en-US" smtClean="0"/>
              <a:t>36</a:t>
            </a:fld>
            <a:endParaRPr lang="en-US"/>
          </a:p>
        </p:txBody>
      </p:sp>
    </p:spTree>
    <p:extLst>
      <p:ext uri="{BB962C8B-B14F-4D97-AF65-F5344CB8AC3E}">
        <p14:creationId xmlns:p14="http://schemas.microsoft.com/office/powerpoint/2010/main" val="212654337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CFB9D3-7BAD-B5A3-8BEC-A741CFE827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5394F1-7BCD-E10F-A9E3-E4148F06627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BAD2260-32C9-62E1-459C-80A18FBC6121}"/>
              </a:ext>
            </a:extLst>
          </p:cNvPr>
          <p:cNvSpPr>
            <a:spLocks noGrp="1"/>
          </p:cNvSpPr>
          <p:nvPr>
            <p:ph type="body" idx="1"/>
          </p:nvPr>
        </p:nvSpPr>
        <p:spPr/>
        <p:txBody>
          <a:bodyPr/>
          <a:lstStyle/>
          <a:p>
            <a:endParaRPr lang="en-AU" dirty="0"/>
          </a:p>
        </p:txBody>
      </p:sp>
      <p:sp>
        <p:nvSpPr>
          <p:cNvPr id="4" name="Slide Number Placeholder 3">
            <a:extLst>
              <a:ext uri="{FF2B5EF4-FFF2-40B4-BE49-F238E27FC236}">
                <a16:creationId xmlns:a16="http://schemas.microsoft.com/office/drawing/2014/main" id="{26F1001F-50DC-CAF7-B852-6EFE0DA8A919}"/>
              </a:ext>
            </a:extLst>
          </p:cNvPr>
          <p:cNvSpPr>
            <a:spLocks noGrp="1"/>
          </p:cNvSpPr>
          <p:nvPr>
            <p:ph type="sldNum" sz="quarter" idx="5"/>
          </p:nvPr>
        </p:nvSpPr>
        <p:spPr/>
        <p:txBody>
          <a:bodyPr/>
          <a:lstStyle/>
          <a:p>
            <a:fld id="{D96451B1-F1C2-C342-9482-CA419A1AF9E0}" type="slidenum">
              <a:rPr lang="en-US" smtClean="0"/>
              <a:t>38</a:t>
            </a:fld>
            <a:endParaRPr lang="en-US"/>
          </a:p>
        </p:txBody>
      </p:sp>
    </p:spTree>
    <p:extLst>
      <p:ext uri="{BB962C8B-B14F-4D97-AF65-F5344CB8AC3E}">
        <p14:creationId xmlns:p14="http://schemas.microsoft.com/office/powerpoint/2010/main" val="232484569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A23CFE-1796-69F7-EC54-AC28B28F5C3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2F84942-8C13-3260-22AC-73745BBE1F2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D23BB34-4785-8A45-C7A8-7C01DD33206E}"/>
              </a:ext>
            </a:extLst>
          </p:cNvPr>
          <p:cNvSpPr>
            <a:spLocks noGrp="1"/>
          </p:cNvSpPr>
          <p:nvPr>
            <p:ph type="body" idx="1"/>
          </p:nvPr>
        </p:nvSpPr>
        <p:spPr/>
        <p:txBody>
          <a:bodyPr/>
          <a:lstStyle/>
          <a:p>
            <a:r>
              <a:rPr lang="en-AU" dirty="0"/>
              <a:t>Provides each transition for each individual</a:t>
            </a:r>
          </a:p>
        </p:txBody>
      </p:sp>
      <p:sp>
        <p:nvSpPr>
          <p:cNvPr id="4" name="Slide Number Placeholder 3">
            <a:extLst>
              <a:ext uri="{FF2B5EF4-FFF2-40B4-BE49-F238E27FC236}">
                <a16:creationId xmlns:a16="http://schemas.microsoft.com/office/drawing/2014/main" id="{C0F87962-60A0-FF2F-4327-3957237F4C85}"/>
              </a:ext>
            </a:extLst>
          </p:cNvPr>
          <p:cNvSpPr>
            <a:spLocks noGrp="1"/>
          </p:cNvSpPr>
          <p:nvPr>
            <p:ph type="sldNum" sz="quarter" idx="5"/>
          </p:nvPr>
        </p:nvSpPr>
        <p:spPr/>
        <p:txBody>
          <a:bodyPr/>
          <a:lstStyle/>
          <a:p>
            <a:fld id="{D96451B1-F1C2-C342-9482-CA419A1AF9E0}" type="slidenum">
              <a:rPr lang="en-US" smtClean="0"/>
              <a:t>39</a:t>
            </a:fld>
            <a:endParaRPr lang="en-US"/>
          </a:p>
        </p:txBody>
      </p:sp>
    </p:spTree>
    <p:extLst>
      <p:ext uri="{BB962C8B-B14F-4D97-AF65-F5344CB8AC3E}">
        <p14:creationId xmlns:p14="http://schemas.microsoft.com/office/powerpoint/2010/main" val="157949775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B5CD28-64B8-5E6B-7190-2F819B664CE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5964F95-B0B4-86B7-A32C-F6B3AE1E4D4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77B5C8C-4FA3-6A93-6AD7-38FBC3F2EE59}"/>
              </a:ext>
            </a:extLst>
          </p:cNvPr>
          <p:cNvSpPr>
            <a:spLocks noGrp="1"/>
          </p:cNvSpPr>
          <p:nvPr>
            <p:ph type="body" idx="1"/>
          </p:nvPr>
        </p:nvSpPr>
        <p:spPr/>
        <p:txBody>
          <a:bodyPr/>
          <a:lstStyle/>
          <a:p>
            <a:endParaRPr lang="en-AU" dirty="0"/>
          </a:p>
        </p:txBody>
      </p:sp>
      <p:sp>
        <p:nvSpPr>
          <p:cNvPr id="4" name="Slide Number Placeholder 3">
            <a:extLst>
              <a:ext uri="{FF2B5EF4-FFF2-40B4-BE49-F238E27FC236}">
                <a16:creationId xmlns:a16="http://schemas.microsoft.com/office/drawing/2014/main" id="{34ACEDB6-3027-C17A-E18F-DECFE31D9887}"/>
              </a:ext>
            </a:extLst>
          </p:cNvPr>
          <p:cNvSpPr>
            <a:spLocks noGrp="1"/>
          </p:cNvSpPr>
          <p:nvPr>
            <p:ph type="sldNum" sz="quarter" idx="5"/>
          </p:nvPr>
        </p:nvSpPr>
        <p:spPr/>
        <p:txBody>
          <a:bodyPr/>
          <a:lstStyle/>
          <a:p>
            <a:fld id="{D96451B1-F1C2-C342-9482-CA419A1AF9E0}" type="slidenum">
              <a:rPr lang="en-US" smtClean="0"/>
              <a:t>40</a:t>
            </a:fld>
            <a:endParaRPr lang="en-US"/>
          </a:p>
        </p:txBody>
      </p:sp>
    </p:spTree>
    <p:extLst>
      <p:ext uri="{BB962C8B-B14F-4D97-AF65-F5344CB8AC3E}">
        <p14:creationId xmlns:p14="http://schemas.microsoft.com/office/powerpoint/2010/main" val="148224340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CE6D80-EEA2-EA32-5C6A-DC89424CE50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D0D4AA2-3ED2-23CF-80F2-BBED4A1C019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B27BAC6-D953-6F7A-EFBB-17628CBD0436}"/>
              </a:ext>
            </a:extLst>
          </p:cNvPr>
          <p:cNvSpPr>
            <a:spLocks noGrp="1"/>
          </p:cNvSpPr>
          <p:nvPr>
            <p:ph type="body" idx="1"/>
          </p:nvPr>
        </p:nvSpPr>
        <p:spPr/>
        <p:txBody>
          <a:bodyPr/>
          <a:lstStyle/>
          <a:p>
            <a:endParaRPr lang="en-AU" dirty="0"/>
          </a:p>
        </p:txBody>
      </p:sp>
      <p:sp>
        <p:nvSpPr>
          <p:cNvPr id="4" name="Slide Number Placeholder 3">
            <a:extLst>
              <a:ext uri="{FF2B5EF4-FFF2-40B4-BE49-F238E27FC236}">
                <a16:creationId xmlns:a16="http://schemas.microsoft.com/office/drawing/2014/main" id="{F84D77C6-2C53-A91E-C710-57E6B4DACD28}"/>
              </a:ext>
            </a:extLst>
          </p:cNvPr>
          <p:cNvSpPr>
            <a:spLocks noGrp="1"/>
          </p:cNvSpPr>
          <p:nvPr>
            <p:ph type="sldNum" sz="quarter" idx="5"/>
          </p:nvPr>
        </p:nvSpPr>
        <p:spPr/>
        <p:txBody>
          <a:bodyPr/>
          <a:lstStyle/>
          <a:p>
            <a:fld id="{D96451B1-F1C2-C342-9482-CA419A1AF9E0}" type="slidenum">
              <a:rPr lang="en-US" smtClean="0"/>
              <a:t>41</a:t>
            </a:fld>
            <a:endParaRPr lang="en-US"/>
          </a:p>
        </p:txBody>
      </p:sp>
    </p:spTree>
    <p:extLst>
      <p:ext uri="{BB962C8B-B14F-4D97-AF65-F5344CB8AC3E}">
        <p14:creationId xmlns:p14="http://schemas.microsoft.com/office/powerpoint/2010/main" val="176348022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D9C216-E035-91A9-FC8C-6B7ACFEEBD2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11C7F6D-88A0-6CA7-8930-23E1226B925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DEB2FF5-C3AD-399E-FBD3-D60DB59DBA33}"/>
              </a:ext>
            </a:extLst>
          </p:cNvPr>
          <p:cNvSpPr>
            <a:spLocks noGrp="1"/>
          </p:cNvSpPr>
          <p:nvPr>
            <p:ph type="body" idx="1"/>
          </p:nvPr>
        </p:nvSpPr>
        <p:spPr/>
        <p:txBody>
          <a:bodyPr/>
          <a:lstStyle/>
          <a:p>
            <a:endParaRPr lang="en-AU" dirty="0"/>
          </a:p>
        </p:txBody>
      </p:sp>
      <p:sp>
        <p:nvSpPr>
          <p:cNvPr id="4" name="Slide Number Placeholder 3">
            <a:extLst>
              <a:ext uri="{FF2B5EF4-FFF2-40B4-BE49-F238E27FC236}">
                <a16:creationId xmlns:a16="http://schemas.microsoft.com/office/drawing/2014/main" id="{4579F8F3-6225-5CFE-E8C8-E71AE3FDDCA6}"/>
              </a:ext>
            </a:extLst>
          </p:cNvPr>
          <p:cNvSpPr>
            <a:spLocks noGrp="1"/>
          </p:cNvSpPr>
          <p:nvPr>
            <p:ph type="sldNum" sz="quarter" idx="5"/>
          </p:nvPr>
        </p:nvSpPr>
        <p:spPr/>
        <p:txBody>
          <a:bodyPr/>
          <a:lstStyle/>
          <a:p>
            <a:fld id="{D96451B1-F1C2-C342-9482-CA419A1AF9E0}" type="slidenum">
              <a:rPr lang="en-US" smtClean="0"/>
              <a:t>42</a:t>
            </a:fld>
            <a:endParaRPr lang="en-US"/>
          </a:p>
        </p:txBody>
      </p:sp>
    </p:spTree>
    <p:extLst>
      <p:ext uri="{BB962C8B-B14F-4D97-AF65-F5344CB8AC3E}">
        <p14:creationId xmlns:p14="http://schemas.microsoft.com/office/powerpoint/2010/main" val="268523678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9A7FED-B86E-A22B-1520-8D93C72983D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9B71EDD-B946-8392-A04B-2E216B0DD34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944D22D-BABD-3653-A4DE-25FD238D7BCB}"/>
              </a:ext>
            </a:extLst>
          </p:cNvPr>
          <p:cNvSpPr>
            <a:spLocks noGrp="1"/>
          </p:cNvSpPr>
          <p:nvPr>
            <p:ph type="body" idx="1"/>
          </p:nvPr>
        </p:nvSpPr>
        <p:spPr/>
        <p:txBody>
          <a:bodyPr/>
          <a:lstStyle/>
          <a:p>
            <a:endParaRPr lang="en-AU" dirty="0"/>
          </a:p>
        </p:txBody>
      </p:sp>
      <p:sp>
        <p:nvSpPr>
          <p:cNvPr id="4" name="Slide Number Placeholder 3">
            <a:extLst>
              <a:ext uri="{FF2B5EF4-FFF2-40B4-BE49-F238E27FC236}">
                <a16:creationId xmlns:a16="http://schemas.microsoft.com/office/drawing/2014/main" id="{F2E8C3B3-561B-CF7A-E468-67D0710A3B3A}"/>
              </a:ext>
            </a:extLst>
          </p:cNvPr>
          <p:cNvSpPr>
            <a:spLocks noGrp="1"/>
          </p:cNvSpPr>
          <p:nvPr>
            <p:ph type="sldNum" sz="quarter" idx="5"/>
          </p:nvPr>
        </p:nvSpPr>
        <p:spPr/>
        <p:txBody>
          <a:bodyPr/>
          <a:lstStyle/>
          <a:p>
            <a:fld id="{D96451B1-F1C2-C342-9482-CA419A1AF9E0}" type="slidenum">
              <a:rPr lang="en-US" smtClean="0"/>
              <a:t>43</a:t>
            </a:fld>
            <a:endParaRPr lang="en-US"/>
          </a:p>
        </p:txBody>
      </p:sp>
    </p:spTree>
    <p:extLst>
      <p:ext uri="{BB962C8B-B14F-4D97-AF65-F5344CB8AC3E}">
        <p14:creationId xmlns:p14="http://schemas.microsoft.com/office/powerpoint/2010/main" val="290563843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4FB5EC-86E0-F4EB-3E3C-5E94827B98D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B830B5D-7C32-ED1B-F596-36C06C7B8FB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7C694BD-6958-1270-69E4-45AEAB1FDBD4}"/>
              </a:ext>
            </a:extLst>
          </p:cNvPr>
          <p:cNvSpPr>
            <a:spLocks noGrp="1"/>
          </p:cNvSpPr>
          <p:nvPr>
            <p:ph type="body" idx="1"/>
          </p:nvPr>
        </p:nvSpPr>
        <p:spPr/>
        <p:txBody>
          <a:bodyPr/>
          <a:lstStyle/>
          <a:p>
            <a:endParaRPr lang="en-AU" dirty="0"/>
          </a:p>
        </p:txBody>
      </p:sp>
      <p:sp>
        <p:nvSpPr>
          <p:cNvPr id="4" name="Slide Number Placeholder 3">
            <a:extLst>
              <a:ext uri="{FF2B5EF4-FFF2-40B4-BE49-F238E27FC236}">
                <a16:creationId xmlns:a16="http://schemas.microsoft.com/office/drawing/2014/main" id="{BAFA56E1-10CB-CFB4-0F08-338C248B0641}"/>
              </a:ext>
            </a:extLst>
          </p:cNvPr>
          <p:cNvSpPr>
            <a:spLocks noGrp="1"/>
          </p:cNvSpPr>
          <p:nvPr>
            <p:ph type="sldNum" sz="quarter" idx="5"/>
          </p:nvPr>
        </p:nvSpPr>
        <p:spPr/>
        <p:txBody>
          <a:bodyPr/>
          <a:lstStyle/>
          <a:p>
            <a:fld id="{D96451B1-F1C2-C342-9482-CA419A1AF9E0}" type="slidenum">
              <a:rPr lang="en-US" smtClean="0"/>
              <a:t>44</a:t>
            </a:fld>
            <a:endParaRPr lang="en-US"/>
          </a:p>
        </p:txBody>
      </p:sp>
    </p:spTree>
    <p:extLst>
      <p:ext uri="{BB962C8B-B14F-4D97-AF65-F5344CB8AC3E}">
        <p14:creationId xmlns:p14="http://schemas.microsoft.com/office/powerpoint/2010/main" val="393029349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205A41-CBFE-42F6-57F3-49EE6BBCF14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95BA92-5FD8-5F71-581A-9D105CBC4CF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92B52ED-9DBC-C126-0A0C-9BC488786AC2}"/>
              </a:ext>
            </a:extLst>
          </p:cNvPr>
          <p:cNvSpPr>
            <a:spLocks noGrp="1"/>
          </p:cNvSpPr>
          <p:nvPr>
            <p:ph type="body" idx="1"/>
          </p:nvPr>
        </p:nvSpPr>
        <p:spPr/>
        <p:txBody>
          <a:bodyPr/>
          <a:lstStyle/>
          <a:p>
            <a:r>
              <a:rPr lang="en-AU" dirty="0"/>
              <a:t>Let’s have a look at the data. </a:t>
            </a:r>
          </a:p>
          <a:p>
            <a:r>
              <a:rPr lang="en-AU" dirty="0"/>
              <a:t>Recall </a:t>
            </a:r>
            <a:r>
              <a:rPr lang="en-AU" dirty="0" err="1"/>
              <a:t>etype</a:t>
            </a:r>
            <a:r>
              <a:rPr lang="en-AU" dirty="0"/>
              <a:t> is 1 = recurrence and 2 = death. We have the time recorded for both, and in conjunction with status = 1 if event occurred or 0 if it didn’t.</a:t>
            </a:r>
          </a:p>
          <a:p>
            <a:endParaRPr lang="en-AU" dirty="0"/>
          </a:p>
          <a:p>
            <a:r>
              <a:rPr lang="en-AU" dirty="0"/>
              <a:t>We see no events occurred for id=2, and censored at the maximum time.</a:t>
            </a:r>
          </a:p>
          <a:p>
            <a:r>
              <a:rPr lang="en-AU" dirty="0"/>
              <a:t>A lot of this data manipulation will depend on how your data is set up, but some of these coding can be reused for many instances.</a:t>
            </a:r>
          </a:p>
        </p:txBody>
      </p:sp>
      <p:sp>
        <p:nvSpPr>
          <p:cNvPr id="4" name="Slide Number Placeholder 3">
            <a:extLst>
              <a:ext uri="{FF2B5EF4-FFF2-40B4-BE49-F238E27FC236}">
                <a16:creationId xmlns:a16="http://schemas.microsoft.com/office/drawing/2014/main" id="{C6E8654E-1B36-11D9-46B2-AD6AF5BF4364}"/>
              </a:ext>
            </a:extLst>
          </p:cNvPr>
          <p:cNvSpPr>
            <a:spLocks noGrp="1"/>
          </p:cNvSpPr>
          <p:nvPr>
            <p:ph type="sldNum" sz="quarter" idx="5"/>
          </p:nvPr>
        </p:nvSpPr>
        <p:spPr/>
        <p:txBody>
          <a:bodyPr/>
          <a:lstStyle/>
          <a:p>
            <a:fld id="{D96451B1-F1C2-C342-9482-CA419A1AF9E0}" type="slidenum">
              <a:rPr lang="en-US" smtClean="0"/>
              <a:t>45</a:t>
            </a:fld>
            <a:endParaRPr lang="en-US"/>
          </a:p>
        </p:txBody>
      </p:sp>
    </p:spTree>
    <p:extLst>
      <p:ext uri="{BB962C8B-B14F-4D97-AF65-F5344CB8AC3E}">
        <p14:creationId xmlns:p14="http://schemas.microsoft.com/office/powerpoint/2010/main" val="35192870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F457DE-1327-47C6-063C-062204B686C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ADCE8CA-7A43-4BA8-8904-A5AC6E65797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60B3626-FD7B-6273-8DC4-D9DAA5DDAF63}"/>
              </a:ext>
            </a:extLst>
          </p:cNvPr>
          <p:cNvSpPr>
            <a:spLocks noGrp="1"/>
          </p:cNvSpPr>
          <p:nvPr>
            <p:ph type="body" idx="1"/>
          </p:nvPr>
        </p:nvSpPr>
        <p:spPr/>
        <p:txBody>
          <a:bodyPr/>
          <a:lstStyle/>
          <a:p>
            <a:r>
              <a:rPr lang="en-AU" dirty="0"/>
              <a:t>The competing risks approach extends this further, by dividing the causes by their causes and so have multiple final death states. Multi-state modelling approach can also be used in these settings.</a:t>
            </a:r>
          </a:p>
          <a:p>
            <a:r>
              <a:rPr lang="en-AU" dirty="0"/>
              <a:t>Competing risks have an initial state and several mutually exclusive absorbing states. While multi-state….</a:t>
            </a:r>
            <a:endParaRPr lang="en-AU" b="1" dirty="0"/>
          </a:p>
          <a:p>
            <a:endParaRPr lang="en-AU" dirty="0"/>
          </a:p>
        </p:txBody>
      </p:sp>
      <p:sp>
        <p:nvSpPr>
          <p:cNvPr id="4" name="Slide Number Placeholder 3">
            <a:extLst>
              <a:ext uri="{FF2B5EF4-FFF2-40B4-BE49-F238E27FC236}">
                <a16:creationId xmlns:a16="http://schemas.microsoft.com/office/drawing/2014/main" id="{192D4DE6-3522-248C-414A-6A2E1E21B50B}"/>
              </a:ext>
            </a:extLst>
          </p:cNvPr>
          <p:cNvSpPr>
            <a:spLocks noGrp="1"/>
          </p:cNvSpPr>
          <p:nvPr>
            <p:ph type="sldNum" sz="quarter" idx="5"/>
          </p:nvPr>
        </p:nvSpPr>
        <p:spPr/>
        <p:txBody>
          <a:bodyPr/>
          <a:lstStyle/>
          <a:p>
            <a:fld id="{D96451B1-F1C2-C342-9482-CA419A1AF9E0}" type="slidenum">
              <a:rPr lang="en-US" smtClean="0"/>
              <a:t>6</a:t>
            </a:fld>
            <a:endParaRPr lang="en-US" dirty="0"/>
          </a:p>
        </p:txBody>
      </p:sp>
    </p:spTree>
    <p:extLst>
      <p:ext uri="{BB962C8B-B14F-4D97-AF65-F5344CB8AC3E}">
        <p14:creationId xmlns:p14="http://schemas.microsoft.com/office/powerpoint/2010/main" val="180482066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7D9189-CAB7-C4B7-28D8-F7BE91AD4FC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69E6FE0-88AB-86E1-7796-2E309726F29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FAE197B-6D9B-0E34-B165-31EAE4B68C02}"/>
              </a:ext>
            </a:extLst>
          </p:cNvPr>
          <p:cNvSpPr>
            <a:spLocks noGrp="1"/>
          </p:cNvSpPr>
          <p:nvPr>
            <p:ph type="body" idx="1"/>
          </p:nvPr>
        </p:nvSpPr>
        <p:spPr/>
        <p:txBody>
          <a:bodyPr/>
          <a:lstStyle/>
          <a:p>
            <a:r>
              <a:rPr lang="en-AU" dirty="0"/>
              <a:t>To address the tie, we will make recur occur one day prior to death where the events have occurred.</a:t>
            </a:r>
          </a:p>
        </p:txBody>
      </p:sp>
      <p:sp>
        <p:nvSpPr>
          <p:cNvPr id="4" name="Slide Number Placeholder 3">
            <a:extLst>
              <a:ext uri="{FF2B5EF4-FFF2-40B4-BE49-F238E27FC236}">
                <a16:creationId xmlns:a16="http://schemas.microsoft.com/office/drawing/2014/main" id="{649EA4CA-E6EA-D886-E2EA-67121224874B}"/>
              </a:ext>
            </a:extLst>
          </p:cNvPr>
          <p:cNvSpPr>
            <a:spLocks noGrp="1"/>
          </p:cNvSpPr>
          <p:nvPr>
            <p:ph type="sldNum" sz="quarter" idx="5"/>
          </p:nvPr>
        </p:nvSpPr>
        <p:spPr/>
        <p:txBody>
          <a:bodyPr/>
          <a:lstStyle/>
          <a:p>
            <a:fld id="{D96451B1-F1C2-C342-9482-CA419A1AF9E0}" type="slidenum">
              <a:rPr lang="en-US" smtClean="0"/>
              <a:t>46</a:t>
            </a:fld>
            <a:endParaRPr lang="en-US"/>
          </a:p>
        </p:txBody>
      </p:sp>
    </p:spTree>
    <p:extLst>
      <p:ext uri="{BB962C8B-B14F-4D97-AF65-F5344CB8AC3E}">
        <p14:creationId xmlns:p14="http://schemas.microsoft.com/office/powerpoint/2010/main" val="268824972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C7944A-794E-C791-4399-246E46327B0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8D13F54-5546-1344-097A-A89BFA241D5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293FDE1-89CA-4B00-E290-A34989E607BF}"/>
              </a:ext>
            </a:extLst>
          </p:cNvPr>
          <p:cNvSpPr>
            <a:spLocks noGrp="1"/>
          </p:cNvSpPr>
          <p:nvPr>
            <p:ph type="body" idx="1"/>
          </p:nvPr>
        </p:nvSpPr>
        <p:spPr/>
        <p:txBody>
          <a:bodyPr/>
          <a:lstStyle/>
          <a:p>
            <a:r>
              <a:rPr lang="en-AU" dirty="0"/>
              <a:t>Somewhat a simple example, as recur is only event that would precede death.</a:t>
            </a:r>
          </a:p>
          <a:p>
            <a:r>
              <a:rPr lang="en-AU" dirty="0"/>
              <a:t>Other scenarios are more complex, particularly when they re-loop between states.</a:t>
            </a:r>
          </a:p>
        </p:txBody>
      </p:sp>
      <p:sp>
        <p:nvSpPr>
          <p:cNvPr id="4" name="Slide Number Placeholder 3">
            <a:extLst>
              <a:ext uri="{FF2B5EF4-FFF2-40B4-BE49-F238E27FC236}">
                <a16:creationId xmlns:a16="http://schemas.microsoft.com/office/drawing/2014/main" id="{4AE492DF-13E9-6D93-693B-0DCAE5E32E47}"/>
              </a:ext>
            </a:extLst>
          </p:cNvPr>
          <p:cNvSpPr>
            <a:spLocks noGrp="1"/>
          </p:cNvSpPr>
          <p:nvPr>
            <p:ph type="sldNum" sz="quarter" idx="5"/>
          </p:nvPr>
        </p:nvSpPr>
        <p:spPr/>
        <p:txBody>
          <a:bodyPr/>
          <a:lstStyle/>
          <a:p>
            <a:fld id="{D96451B1-F1C2-C342-9482-CA419A1AF9E0}" type="slidenum">
              <a:rPr lang="en-US" smtClean="0"/>
              <a:t>47</a:t>
            </a:fld>
            <a:endParaRPr lang="en-US"/>
          </a:p>
        </p:txBody>
      </p:sp>
    </p:spTree>
    <p:extLst>
      <p:ext uri="{BB962C8B-B14F-4D97-AF65-F5344CB8AC3E}">
        <p14:creationId xmlns:p14="http://schemas.microsoft.com/office/powerpoint/2010/main" val="84231430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674E56-5188-FC89-76EC-A80A80BDEF3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D3D6682-24D9-B832-D2FC-46042692D90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7CE3BE2-3C5C-D012-05C2-FE257721DB19}"/>
              </a:ext>
            </a:extLst>
          </p:cNvPr>
          <p:cNvSpPr>
            <a:spLocks noGrp="1"/>
          </p:cNvSpPr>
          <p:nvPr>
            <p:ph type="body" idx="1"/>
          </p:nvPr>
        </p:nvSpPr>
        <p:spPr/>
        <p:txBody>
          <a:bodyPr/>
          <a:lstStyle/>
          <a:p>
            <a:endParaRPr lang="en-AU" dirty="0"/>
          </a:p>
        </p:txBody>
      </p:sp>
      <p:sp>
        <p:nvSpPr>
          <p:cNvPr id="4" name="Slide Number Placeholder 3">
            <a:extLst>
              <a:ext uri="{FF2B5EF4-FFF2-40B4-BE49-F238E27FC236}">
                <a16:creationId xmlns:a16="http://schemas.microsoft.com/office/drawing/2014/main" id="{2D97AD4C-843C-ED1F-6D6E-0E83F8C69357}"/>
              </a:ext>
            </a:extLst>
          </p:cNvPr>
          <p:cNvSpPr>
            <a:spLocks noGrp="1"/>
          </p:cNvSpPr>
          <p:nvPr>
            <p:ph type="sldNum" sz="quarter" idx="5"/>
          </p:nvPr>
        </p:nvSpPr>
        <p:spPr/>
        <p:txBody>
          <a:bodyPr/>
          <a:lstStyle/>
          <a:p>
            <a:fld id="{D96451B1-F1C2-C342-9482-CA419A1AF9E0}" type="slidenum">
              <a:rPr lang="en-US" smtClean="0"/>
              <a:t>48</a:t>
            </a:fld>
            <a:endParaRPr lang="en-US"/>
          </a:p>
        </p:txBody>
      </p:sp>
    </p:spTree>
    <p:extLst>
      <p:ext uri="{BB962C8B-B14F-4D97-AF65-F5344CB8AC3E}">
        <p14:creationId xmlns:p14="http://schemas.microsoft.com/office/powerpoint/2010/main" val="222746952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39B57B-7463-A245-C900-ED5A91D0FBE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A10EE61-71CA-741E-1B3B-7DA214B2EE3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0A5A615-77E2-5B22-3B87-67AE68AA23DD}"/>
              </a:ext>
            </a:extLst>
          </p:cNvPr>
          <p:cNvSpPr>
            <a:spLocks noGrp="1"/>
          </p:cNvSpPr>
          <p:nvPr>
            <p:ph type="body" idx="1"/>
          </p:nvPr>
        </p:nvSpPr>
        <p:spPr/>
        <p:txBody>
          <a:bodyPr/>
          <a:lstStyle/>
          <a:p>
            <a:r>
              <a:rPr lang="en-AU" dirty="0"/>
              <a:t>Haven’t included coding here for covariates, but it is on the quarto document.</a:t>
            </a:r>
          </a:p>
          <a:p>
            <a:endParaRPr lang="en-AU" dirty="0"/>
          </a:p>
        </p:txBody>
      </p:sp>
      <p:sp>
        <p:nvSpPr>
          <p:cNvPr id="4" name="Slide Number Placeholder 3">
            <a:extLst>
              <a:ext uri="{FF2B5EF4-FFF2-40B4-BE49-F238E27FC236}">
                <a16:creationId xmlns:a16="http://schemas.microsoft.com/office/drawing/2014/main" id="{3C7722EF-DA74-9612-DB82-C17C1FF92FAB}"/>
              </a:ext>
            </a:extLst>
          </p:cNvPr>
          <p:cNvSpPr>
            <a:spLocks noGrp="1"/>
          </p:cNvSpPr>
          <p:nvPr>
            <p:ph type="sldNum" sz="quarter" idx="5"/>
          </p:nvPr>
        </p:nvSpPr>
        <p:spPr/>
        <p:txBody>
          <a:bodyPr/>
          <a:lstStyle/>
          <a:p>
            <a:fld id="{D96451B1-F1C2-C342-9482-CA419A1AF9E0}" type="slidenum">
              <a:rPr lang="en-US" smtClean="0"/>
              <a:t>49</a:t>
            </a:fld>
            <a:endParaRPr lang="en-US"/>
          </a:p>
        </p:txBody>
      </p:sp>
    </p:spTree>
    <p:extLst>
      <p:ext uri="{BB962C8B-B14F-4D97-AF65-F5344CB8AC3E}">
        <p14:creationId xmlns:p14="http://schemas.microsoft.com/office/powerpoint/2010/main" val="417053474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B1991E-44E2-9D08-AE2F-1CD9B401751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FC93949-E87D-F56E-5848-4941E7FD7B5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7AB7912-A3E9-86FF-9A1C-54F73381A152}"/>
              </a:ext>
            </a:extLst>
          </p:cNvPr>
          <p:cNvSpPr>
            <a:spLocks noGrp="1"/>
          </p:cNvSpPr>
          <p:nvPr>
            <p:ph type="body" idx="1"/>
          </p:nvPr>
        </p:nvSpPr>
        <p:spPr/>
        <p:txBody>
          <a:bodyPr/>
          <a:lstStyle/>
          <a:p>
            <a:r>
              <a:rPr lang="en-AU" dirty="0"/>
              <a:t>Haven’t included coding here for covariates, but it is on the quarto document.</a:t>
            </a:r>
          </a:p>
          <a:p>
            <a:endParaRPr lang="en-AU" dirty="0"/>
          </a:p>
        </p:txBody>
      </p:sp>
      <p:sp>
        <p:nvSpPr>
          <p:cNvPr id="4" name="Slide Number Placeholder 3">
            <a:extLst>
              <a:ext uri="{FF2B5EF4-FFF2-40B4-BE49-F238E27FC236}">
                <a16:creationId xmlns:a16="http://schemas.microsoft.com/office/drawing/2014/main" id="{DF04A367-92B1-379F-410B-7BA5AA1A088D}"/>
              </a:ext>
            </a:extLst>
          </p:cNvPr>
          <p:cNvSpPr>
            <a:spLocks noGrp="1"/>
          </p:cNvSpPr>
          <p:nvPr>
            <p:ph type="sldNum" sz="quarter" idx="5"/>
          </p:nvPr>
        </p:nvSpPr>
        <p:spPr/>
        <p:txBody>
          <a:bodyPr/>
          <a:lstStyle/>
          <a:p>
            <a:fld id="{D96451B1-F1C2-C342-9482-CA419A1AF9E0}" type="slidenum">
              <a:rPr lang="en-US" smtClean="0"/>
              <a:t>50</a:t>
            </a:fld>
            <a:endParaRPr lang="en-US"/>
          </a:p>
        </p:txBody>
      </p:sp>
    </p:spTree>
    <p:extLst>
      <p:ext uri="{BB962C8B-B14F-4D97-AF65-F5344CB8AC3E}">
        <p14:creationId xmlns:p14="http://schemas.microsoft.com/office/powerpoint/2010/main" val="168623090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3F5D4D-61C3-7764-2359-5153C0A1CBF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43AD953-B7A7-8257-7193-E3998738622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B79F282-0A5A-14DE-B641-B42CE6A2B51A}"/>
              </a:ext>
            </a:extLst>
          </p:cNvPr>
          <p:cNvSpPr>
            <a:spLocks noGrp="1"/>
          </p:cNvSpPr>
          <p:nvPr>
            <p:ph type="body" idx="1"/>
          </p:nvPr>
        </p:nvSpPr>
        <p:spPr/>
        <p:txBody>
          <a:bodyPr/>
          <a:lstStyle/>
          <a:p>
            <a:r>
              <a:rPr lang="en-AU" dirty="0"/>
              <a:t>Haven’t included coding here for covariates, but it is on the quarto document.</a:t>
            </a:r>
          </a:p>
          <a:p>
            <a:endParaRPr lang="en-AU" dirty="0"/>
          </a:p>
        </p:txBody>
      </p:sp>
      <p:sp>
        <p:nvSpPr>
          <p:cNvPr id="4" name="Slide Number Placeholder 3">
            <a:extLst>
              <a:ext uri="{FF2B5EF4-FFF2-40B4-BE49-F238E27FC236}">
                <a16:creationId xmlns:a16="http://schemas.microsoft.com/office/drawing/2014/main" id="{ADA740C0-AC0F-729F-F499-53D2DEC680A5}"/>
              </a:ext>
            </a:extLst>
          </p:cNvPr>
          <p:cNvSpPr>
            <a:spLocks noGrp="1"/>
          </p:cNvSpPr>
          <p:nvPr>
            <p:ph type="sldNum" sz="quarter" idx="5"/>
          </p:nvPr>
        </p:nvSpPr>
        <p:spPr/>
        <p:txBody>
          <a:bodyPr/>
          <a:lstStyle/>
          <a:p>
            <a:fld id="{D96451B1-F1C2-C342-9482-CA419A1AF9E0}" type="slidenum">
              <a:rPr lang="en-US" smtClean="0"/>
              <a:t>51</a:t>
            </a:fld>
            <a:endParaRPr lang="en-US"/>
          </a:p>
        </p:txBody>
      </p:sp>
    </p:spTree>
    <p:extLst>
      <p:ext uri="{BB962C8B-B14F-4D97-AF65-F5344CB8AC3E}">
        <p14:creationId xmlns:p14="http://schemas.microsoft.com/office/powerpoint/2010/main" val="425227301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B577A4-B9FC-F5B3-0985-A606BEAF7D5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C70256F-1C7C-2165-AD1C-5BA6768BA81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06F89DA-CF1C-8C10-85C2-E4BAEF4D1723}"/>
              </a:ext>
            </a:extLst>
          </p:cNvPr>
          <p:cNvSpPr>
            <a:spLocks noGrp="1"/>
          </p:cNvSpPr>
          <p:nvPr>
            <p:ph type="body" idx="1"/>
          </p:nvPr>
        </p:nvSpPr>
        <p:spPr/>
        <p:txBody>
          <a:bodyPr/>
          <a:lstStyle/>
          <a:p>
            <a:endParaRPr lang="en-AU" dirty="0"/>
          </a:p>
        </p:txBody>
      </p:sp>
      <p:sp>
        <p:nvSpPr>
          <p:cNvPr id="4" name="Slide Number Placeholder 3">
            <a:extLst>
              <a:ext uri="{FF2B5EF4-FFF2-40B4-BE49-F238E27FC236}">
                <a16:creationId xmlns:a16="http://schemas.microsoft.com/office/drawing/2014/main" id="{1CCEDCB2-F613-8ED3-4B51-314B3EC17D8C}"/>
              </a:ext>
            </a:extLst>
          </p:cNvPr>
          <p:cNvSpPr>
            <a:spLocks noGrp="1"/>
          </p:cNvSpPr>
          <p:nvPr>
            <p:ph type="sldNum" sz="quarter" idx="5"/>
          </p:nvPr>
        </p:nvSpPr>
        <p:spPr/>
        <p:txBody>
          <a:bodyPr/>
          <a:lstStyle/>
          <a:p>
            <a:fld id="{D96451B1-F1C2-C342-9482-CA419A1AF9E0}" type="slidenum">
              <a:rPr lang="en-US" smtClean="0"/>
              <a:t>53</a:t>
            </a:fld>
            <a:endParaRPr lang="en-US"/>
          </a:p>
        </p:txBody>
      </p:sp>
    </p:spTree>
    <p:extLst>
      <p:ext uri="{BB962C8B-B14F-4D97-AF65-F5344CB8AC3E}">
        <p14:creationId xmlns:p14="http://schemas.microsoft.com/office/powerpoint/2010/main" val="52584990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0E364A-AC49-7484-C0C5-9BFBC5C36DA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022FF54-CD9F-9701-31A0-4756F6DF4DD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B461D6E-AF61-42E6-DC34-F022CBDE11EA}"/>
              </a:ext>
            </a:extLst>
          </p:cNvPr>
          <p:cNvSpPr>
            <a:spLocks noGrp="1"/>
          </p:cNvSpPr>
          <p:nvPr>
            <p:ph type="body" idx="1"/>
          </p:nvPr>
        </p:nvSpPr>
        <p:spPr/>
        <p:txBody>
          <a:bodyPr/>
          <a:lstStyle/>
          <a:p>
            <a:r>
              <a:rPr lang="en-AU" dirty="0"/>
              <a:t>1 = entry, 2 = recur, 3 = death</a:t>
            </a:r>
          </a:p>
        </p:txBody>
      </p:sp>
      <p:sp>
        <p:nvSpPr>
          <p:cNvPr id="4" name="Slide Number Placeholder 3">
            <a:extLst>
              <a:ext uri="{FF2B5EF4-FFF2-40B4-BE49-F238E27FC236}">
                <a16:creationId xmlns:a16="http://schemas.microsoft.com/office/drawing/2014/main" id="{B94B6192-7141-1D42-A98A-5FB6335F69A0}"/>
              </a:ext>
            </a:extLst>
          </p:cNvPr>
          <p:cNvSpPr>
            <a:spLocks noGrp="1"/>
          </p:cNvSpPr>
          <p:nvPr>
            <p:ph type="sldNum" sz="quarter" idx="5"/>
          </p:nvPr>
        </p:nvSpPr>
        <p:spPr/>
        <p:txBody>
          <a:bodyPr/>
          <a:lstStyle/>
          <a:p>
            <a:fld id="{D96451B1-F1C2-C342-9482-CA419A1AF9E0}" type="slidenum">
              <a:rPr lang="en-US" smtClean="0"/>
              <a:t>54</a:t>
            </a:fld>
            <a:endParaRPr lang="en-US"/>
          </a:p>
        </p:txBody>
      </p:sp>
    </p:spTree>
    <p:extLst>
      <p:ext uri="{BB962C8B-B14F-4D97-AF65-F5344CB8AC3E}">
        <p14:creationId xmlns:p14="http://schemas.microsoft.com/office/powerpoint/2010/main" val="298952433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0497C3-DDB4-9B2A-E9B8-1967BCCFBD5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047AE5E-03C8-0442-A15E-87D7094762E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2EC8646-9D4F-6A59-AF05-CE5E78126BBA}"/>
              </a:ext>
            </a:extLst>
          </p:cNvPr>
          <p:cNvSpPr>
            <a:spLocks noGrp="1"/>
          </p:cNvSpPr>
          <p:nvPr>
            <p:ph type="body" idx="1"/>
          </p:nvPr>
        </p:nvSpPr>
        <p:spPr/>
        <p:txBody>
          <a:bodyPr/>
          <a:lstStyle/>
          <a:p>
            <a:r>
              <a:rPr lang="en-AU" dirty="0"/>
              <a:t>1 = entry, 2 = recur, 3 = death</a:t>
            </a:r>
          </a:p>
        </p:txBody>
      </p:sp>
      <p:sp>
        <p:nvSpPr>
          <p:cNvPr id="4" name="Slide Number Placeholder 3">
            <a:extLst>
              <a:ext uri="{FF2B5EF4-FFF2-40B4-BE49-F238E27FC236}">
                <a16:creationId xmlns:a16="http://schemas.microsoft.com/office/drawing/2014/main" id="{1232ECA7-31D8-F74D-9461-F04C9117B6A6}"/>
              </a:ext>
            </a:extLst>
          </p:cNvPr>
          <p:cNvSpPr>
            <a:spLocks noGrp="1"/>
          </p:cNvSpPr>
          <p:nvPr>
            <p:ph type="sldNum" sz="quarter" idx="5"/>
          </p:nvPr>
        </p:nvSpPr>
        <p:spPr/>
        <p:txBody>
          <a:bodyPr/>
          <a:lstStyle/>
          <a:p>
            <a:fld id="{D96451B1-F1C2-C342-9482-CA419A1AF9E0}" type="slidenum">
              <a:rPr lang="en-US" smtClean="0"/>
              <a:t>55</a:t>
            </a:fld>
            <a:endParaRPr lang="en-US"/>
          </a:p>
        </p:txBody>
      </p:sp>
    </p:spTree>
    <p:extLst>
      <p:ext uri="{BB962C8B-B14F-4D97-AF65-F5344CB8AC3E}">
        <p14:creationId xmlns:p14="http://schemas.microsoft.com/office/powerpoint/2010/main" val="251811255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B577A4-B9FC-F5B3-0985-A606BEAF7D5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C70256F-1C7C-2165-AD1C-5BA6768BA81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06F89DA-CF1C-8C10-85C2-E4BAEF4D1723}"/>
              </a:ext>
            </a:extLst>
          </p:cNvPr>
          <p:cNvSpPr>
            <a:spLocks noGrp="1"/>
          </p:cNvSpPr>
          <p:nvPr>
            <p:ph type="body" idx="1"/>
          </p:nvPr>
        </p:nvSpPr>
        <p:spPr/>
        <p:txBody>
          <a:bodyPr/>
          <a:lstStyle/>
          <a:p>
            <a:endParaRPr lang="en-AU" dirty="0"/>
          </a:p>
        </p:txBody>
      </p:sp>
      <p:sp>
        <p:nvSpPr>
          <p:cNvPr id="4" name="Slide Number Placeholder 3">
            <a:extLst>
              <a:ext uri="{FF2B5EF4-FFF2-40B4-BE49-F238E27FC236}">
                <a16:creationId xmlns:a16="http://schemas.microsoft.com/office/drawing/2014/main" id="{1CCEDCB2-F613-8ED3-4B51-314B3EC17D8C}"/>
              </a:ext>
            </a:extLst>
          </p:cNvPr>
          <p:cNvSpPr>
            <a:spLocks noGrp="1"/>
          </p:cNvSpPr>
          <p:nvPr>
            <p:ph type="sldNum" sz="quarter" idx="5"/>
          </p:nvPr>
        </p:nvSpPr>
        <p:spPr/>
        <p:txBody>
          <a:bodyPr/>
          <a:lstStyle/>
          <a:p>
            <a:fld id="{D96451B1-F1C2-C342-9482-CA419A1AF9E0}" type="slidenum">
              <a:rPr lang="en-US" smtClean="0"/>
              <a:t>56</a:t>
            </a:fld>
            <a:endParaRPr lang="en-US"/>
          </a:p>
        </p:txBody>
      </p:sp>
    </p:spTree>
    <p:extLst>
      <p:ext uri="{BB962C8B-B14F-4D97-AF65-F5344CB8AC3E}">
        <p14:creationId xmlns:p14="http://schemas.microsoft.com/office/powerpoint/2010/main" val="5258499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90DF27-950D-3C01-6562-E916EDDF53F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9A88E3F-B541-FA69-3AB1-36CF687D161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B7849CF-8DA5-DE0A-00CD-D40EDC80E134}"/>
              </a:ext>
            </a:extLst>
          </p:cNvPr>
          <p:cNvSpPr>
            <a:spLocks noGrp="1"/>
          </p:cNvSpPr>
          <p:nvPr>
            <p:ph type="body" idx="1"/>
          </p:nvPr>
        </p:nvSpPr>
        <p:spPr/>
        <p:txBody>
          <a:bodyPr/>
          <a:lstStyle/>
          <a:p>
            <a:r>
              <a:rPr lang="en-AU" dirty="0"/>
              <a:t>Will generally have intermediate states that neither are initial or final. </a:t>
            </a:r>
          </a:p>
          <a:p>
            <a:r>
              <a:rPr lang="en-AU" dirty="0"/>
              <a:t>Three state model with diseased intermediate state and no return to non-diseased/alive state.</a:t>
            </a:r>
          </a:p>
        </p:txBody>
      </p:sp>
      <p:sp>
        <p:nvSpPr>
          <p:cNvPr id="4" name="Slide Number Placeholder 3">
            <a:extLst>
              <a:ext uri="{FF2B5EF4-FFF2-40B4-BE49-F238E27FC236}">
                <a16:creationId xmlns:a16="http://schemas.microsoft.com/office/drawing/2014/main" id="{B8A73189-91A9-27FD-9471-6E62AF7413D5}"/>
              </a:ext>
            </a:extLst>
          </p:cNvPr>
          <p:cNvSpPr>
            <a:spLocks noGrp="1"/>
          </p:cNvSpPr>
          <p:nvPr>
            <p:ph type="sldNum" sz="quarter" idx="5"/>
          </p:nvPr>
        </p:nvSpPr>
        <p:spPr/>
        <p:txBody>
          <a:bodyPr/>
          <a:lstStyle/>
          <a:p>
            <a:fld id="{D96451B1-F1C2-C342-9482-CA419A1AF9E0}" type="slidenum">
              <a:rPr lang="en-US" smtClean="0"/>
              <a:t>7</a:t>
            </a:fld>
            <a:endParaRPr lang="en-US" dirty="0"/>
          </a:p>
        </p:txBody>
      </p:sp>
    </p:spTree>
    <p:extLst>
      <p:ext uri="{BB962C8B-B14F-4D97-AF65-F5344CB8AC3E}">
        <p14:creationId xmlns:p14="http://schemas.microsoft.com/office/powerpoint/2010/main" val="47909199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566128-17F8-7FE4-A621-02E0AB57D58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6B7C724-92C1-FE72-A3BE-82FBFB81966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44E0CB4-6B17-BE19-8A7F-7BA74E3310DA}"/>
              </a:ext>
            </a:extLst>
          </p:cNvPr>
          <p:cNvSpPr>
            <a:spLocks noGrp="1"/>
          </p:cNvSpPr>
          <p:nvPr>
            <p:ph type="body" idx="1"/>
          </p:nvPr>
        </p:nvSpPr>
        <p:spPr/>
        <p:txBody>
          <a:bodyPr/>
          <a:lstStyle/>
          <a:p>
            <a:endParaRPr lang="en-AU" dirty="0"/>
          </a:p>
        </p:txBody>
      </p:sp>
      <p:sp>
        <p:nvSpPr>
          <p:cNvPr id="4" name="Slide Number Placeholder 3">
            <a:extLst>
              <a:ext uri="{FF2B5EF4-FFF2-40B4-BE49-F238E27FC236}">
                <a16:creationId xmlns:a16="http://schemas.microsoft.com/office/drawing/2014/main" id="{070119EC-83E3-EBA3-B019-4BAA84D4EBE5}"/>
              </a:ext>
            </a:extLst>
          </p:cNvPr>
          <p:cNvSpPr>
            <a:spLocks noGrp="1"/>
          </p:cNvSpPr>
          <p:nvPr>
            <p:ph type="sldNum" sz="quarter" idx="5"/>
          </p:nvPr>
        </p:nvSpPr>
        <p:spPr/>
        <p:txBody>
          <a:bodyPr/>
          <a:lstStyle/>
          <a:p>
            <a:fld id="{D96451B1-F1C2-C342-9482-CA419A1AF9E0}" type="slidenum">
              <a:rPr lang="en-US" smtClean="0"/>
              <a:t>57</a:t>
            </a:fld>
            <a:endParaRPr lang="en-US"/>
          </a:p>
        </p:txBody>
      </p:sp>
    </p:spTree>
    <p:extLst>
      <p:ext uri="{BB962C8B-B14F-4D97-AF65-F5344CB8AC3E}">
        <p14:creationId xmlns:p14="http://schemas.microsoft.com/office/powerpoint/2010/main" val="129424494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D92615-D80A-04E0-A223-7321F513128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DBC72C4-6A98-E5C4-39AF-2E6335D73C3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86A0BA0-D7A3-8D37-7AB6-AAF6D795A347}"/>
              </a:ext>
            </a:extLst>
          </p:cNvPr>
          <p:cNvSpPr>
            <a:spLocks noGrp="1"/>
          </p:cNvSpPr>
          <p:nvPr>
            <p:ph type="body" idx="1"/>
          </p:nvPr>
        </p:nvSpPr>
        <p:spPr/>
        <p:txBody>
          <a:bodyPr/>
          <a:lstStyle/>
          <a:p>
            <a:endParaRPr lang="en-AU" dirty="0"/>
          </a:p>
        </p:txBody>
      </p:sp>
      <p:sp>
        <p:nvSpPr>
          <p:cNvPr id="4" name="Slide Number Placeholder 3">
            <a:extLst>
              <a:ext uri="{FF2B5EF4-FFF2-40B4-BE49-F238E27FC236}">
                <a16:creationId xmlns:a16="http://schemas.microsoft.com/office/drawing/2014/main" id="{82A5495D-EFE7-B5A0-697E-D187C31E39E9}"/>
              </a:ext>
            </a:extLst>
          </p:cNvPr>
          <p:cNvSpPr>
            <a:spLocks noGrp="1"/>
          </p:cNvSpPr>
          <p:nvPr>
            <p:ph type="sldNum" sz="quarter" idx="5"/>
          </p:nvPr>
        </p:nvSpPr>
        <p:spPr/>
        <p:txBody>
          <a:bodyPr/>
          <a:lstStyle/>
          <a:p>
            <a:fld id="{D96451B1-F1C2-C342-9482-CA419A1AF9E0}" type="slidenum">
              <a:rPr lang="en-US" smtClean="0"/>
              <a:t>58</a:t>
            </a:fld>
            <a:endParaRPr lang="en-US"/>
          </a:p>
        </p:txBody>
      </p:sp>
    </p:spTree>
    <p:extLst>
      <p:ext uri="{BB962C8B-B14F-4D97-AF65-F5344CB8AC3E}">
        <p14:creationId xmlns:p14="http://schemas.microsoft.com/office/powerpoint/2010/main" val="239783855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62AA22-0062-A5B3-EB9C-D45CD044503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E04D3C3-504C-30DA-4E02-220D702B1D3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CE42092-0265-EBEB-1D19-E62BEEE18E66}"/>
              </a:ext>
            </a:extLst>
          </p:cNvPr>
          <p:cNvSpPr>
            <a:spLocks noGrp="1"/>
          </p:cNvSpPr>
          <p:nvPr>
            <p:ph type="body" idx="1"/>
          </p:nvPr>
        </p:nvSpPr>
        <p:spPr/>
        <p:txBody>
          <a:bodyPr/>
          <a:lstStyle/>
          <a:p>
            <a:r>
              <a:rPr lang="en-AU" dirty="0" err="1"/>
              <a:t>Rmean</a:t>
            </a:r>
            <a:r>
              <a:rPr lang="en-AU" dirty="0"/>
              <a:t> adds to 8 for each stratum</a:t>
            </a:r>
          </a:p>
        </p:txBody>
      </p:sp>
      <p:sp>
        <p:nvSpPr>
          <p:cNvPr id="4" name="Slide Number Placeholder 3">
            <a:extLst>
              <a:ext uri="{FF2B5EF4-FFF2-40B4-BE49-F238E27FC236}">
                <a16:creationId xmlns:a16="http://schemas.microsoft.com/office/drawing/2014/main" id="{65413843-BEC4-2C53-7B6C-274736830B27}"/>
              </a:ext>
            </a:extLst>
          </p:cNvPr>
          <p:cNvSpPr>
            <a:spLocks noGrp="1"/>
          </p:cNvSpPr>
          <p:nvPr>
            <p:ph type="sldNum" sz="quarter" idx="5"/>
          </p:nvPr>
        </p:nvSpPr>
        <p:spPr/>
        <p:txBody>
          <a:bodyPr/>
          <a:lstStyle/>
          <a:p>
            <a:fld id="{D96451B1-F1C2-C342-9482-CA419A1AF9E0}" type="slidenum">
              <a:rPr lang="en-US" smtClean="0"/>
              <a:t>59</a:t>
            </a:fld>
            <a:endParaRPr lang="en-US"/>
          </a:p>
        </p:txBody>
      </p:sp>
    </p:spTree>
    <p:extLst>
      <p:ext uri="{BB962C8B-B14F-4D97-AF65-F5344CB8AC3E}">
        <p14:creationId xmlns:p14="http://schemas.microsoft.com/office/powerpoint/2010/main" val="59375350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94ECFB-D4E0-BE48-7B0F-BA37D409EC3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202ABDF-84E0-C7F7-55C8-5493EC08228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4E3340B-F320-9434-0F5C-C4DB241F8237}"/>
              </a:ext>
            </a:extLst>
          </p:cNvPr>
          <p:cNvSpPr>
            <a:spLocks noGrp="1"/>
          </p:cNvSpPr>
          <p:nvPr>
            <p:ph type="body" idx="1"/>
          </p:nvPr>
        </p:nvSpPr>
        <p:spPr/>
        <p:txBody>
          <a:bodyPr/>
          <a:lstStyle/>
          <a:p>
            <a:endParaRPr lang="en-AU" dirty="0"/>
          </a:p>
        </p:txBody>
      </p:sp>
      <p:sp>
        <p:nvSpPr>
          <p:cNvPr id="4" name="Slide Number Placeholder 3">
            <a:extLst>
              <a:ext uri="{FF2B5EF4-FFF2-40B4-BE49-F238E27FC236}">
                <a16:creationId xmlns:a16="http://schemas.microsoft.com/office/drawing/2014/main" id="{69192FA2-0CD5-768F-FEB8-A67F2E56DB51}"/>
              </a:ext>
            </a:extLst>
          </p:cNvPr>
          <p:cNvSpPr>
            <a:spLocks noGrp="1"/>
          </p:cNvSpPr>
          <p:nvPr>
            <p:ph type="sldNum" sz="quarter" idx="5"/>
          </p:nvPr>
        </p:nvSpPr>
        <p:spPr/>
        <p:txBody>
          <a:bodyPr/>
          <a:lstStyle/>
          <a:p>
            <a:fld id="{D96451B1-F1C2-C342-9482-CA419A1AF9E0}" type="slidenum">
              <a:rPr lang="en-US" smtClean="0"/>
              <a:t>60</a:t>
            </a:fld>
            <a:endParaRPr lang="en-US"/>
          </a:p>
        </p:txBody>
      </p:sp>
    </p:spTree>
    <p:extLst>
      <p:ext uri="{BB962C8B-B14F-4D97-AF65-F5344CB8AC3E}">
        <p14:creationId xmlns:p14="http://schemas.microsoft.com/office/powerpoint/2010/main" val="135299950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C3D1FA-5D3A-6A19-B455-FCA489B4804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C9D99FF-C55C-757C-EF47-A28B9945AF7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DC905B5-95CD-7F51-E623-BDF3E8BB44BA}"/>
              </a:ext>
            </a:extLst>
          </p:cNvPr>
          <p:cNvSpPr>
            <a:spLocks noGrp="1"/>
          </p:cNvSpPr>
          <p:nvPr>
            <p:ph type="body" idx="1"/>
          </p:nvPr>
        </p:nvSpPr>
        <p:spPr/>
        <p:txBody>
          <a:bodyPr/>
          <a:lstStyle/>
          <a:p>
            <a:endParaRPr lang="en-AU" dirty="0"/>
          </a:p>
        </p:txBody>
      </p:sp>
      <p:sp>
        <p:nvSpPr>
          <p:cNvPr id="4" name="Slide Number Placeholder 3">
            <a:extLst>
              <a:ext uri="{FF2B5EF4-FFF2-40B4-BE49-F238E27FC236}">
                <a16:creationId xmlns:a16="http://schemas.microsoft.com/office/drawing/2014/main" id="{9476854F-1D7B-6A64-A6FA-65E95E17566A}"/>
              </a:ext>
            </a:extLst>
          </p:cNvPr>
          <p:cNvSpPr>
            <a:spLocks noGrp="1"/>
          </p:cNvSpPr>
          <p:nvPr>
            <p:ph type="sldNum" sz="quarter" idx="5"/>
          </p:nvPr>
        </p:nvSpPr>
        <p:spPr/>
        <p:txBody>
          <a:bodyPr/>
          <a:lstStyle/>
          <a:p>
            <a:fld id="{D96451B1-F1C2-C342-9482-CA419A1AF9E0}" type="slidenum">
              <a:rPr lang="en-US" smtClean="0"/>
              <a:t>62</a:t>
            </a:fld>
            <a:endParaRPr lang="en-US"/>
          </a:p>
        </p:txBody>
      </p:sp>
    </p:spTree>
    <p:extLst>
      <p:ext uri="{BB962C8B-B14F-4D97-AF65-F5344CB8AC3E}">
        <p14:creationId xmlns:p14="http://schemas.microsoft.com/office/powerpoint/2010/main" val="354006827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9F5FE1-7B8E-9D68-8B79-F266E80A614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079FF20-7768-775B-10BE-50D03DD6DA8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915E17E-FF89-AF02-78C8-E630D66C7306}"/>
              </a:ext>
            </a:extLst>
          </p:cNvPr>
          <p:cNvSpPr>
            <a:spLocks noGrp="1"/>
          </p:cNvSpPr>
          <p:nvPr>
            <p:ph type="body" idx="1"/>
          </p:nvPr>
        </p:nvSpPr>
        <p:spPr/>
        <p:txBody>
          <a:bodyPr/>
          <a:lstStyle/>
          <a:p>
            <a:r>
              <a:rPr lang="en-AU" dirty="0"/>
              <a:t>Print function – doesn’t show 95%CI but point estimates of transition HR</a:t>
            </a:r>
          </a:p>
        </p:txBody>
      </p:sp>
      <p:sp>
        <p:nvSpPr>
          <p:cNvPr id="4" name="Slide Number Placeholder 3">
            <a:extLst>
              <a:ext uri="{FF2B5EF4-FFF2-40B4-BE49-F238E27FC236}">
                <a16:creationId xmlns:a16="http://schemas.microsoft.com/office/drawing/2014/main" id="{019EC625-88D5-FE1A-C0DC-322EFC6CCDE1}"/>
              </a:ext>
            </a:extLst>
          </p:cNvPr>
          <p:cNvSpPr>
            <a:spLocks noGrp="1"/>
          </p:cNvSpPr>
          <p:nvPr>
            <p:ph type="sldNum" sz="quarter" idx="5"/>
          </p:nvPr>
        </p:nvSpPr>
        <p:spPr/>
        <p:txBody>
          <a:bodyPr/>
          <a:lstStyle/>
          <a:p>
            <a:fld id="{D96451B1-F1C2-C342-9482-CA419A1AF9E0}" type="slidenum">
              <a:rPr lang="en-US" smtClean="0"/>
              <a:t>63</a:t>
            </a:fld>
            <a:endParaRPr lang="en-US"/>
          </a:p>
        </p:txBody>
      </p:sp>
    </p:spTree>
    <p:extLst>
      <p:ext uri="{BB962C8B-B14F-4D97-AF65-F5344CB8AC3E}">
        <p14:creationId xmlns:p14="http://schemas.microsoft.com/office/powerpoint/2010/main" val="182877461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BCEB0F-C297-CA8B-950A-BA9829FF5B0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2A1AECE-1FC9-D0D7-74BB-6384DDF6A31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A746171-B6B0-DB13-BC03-489EF8DCBDB2}"/>
              </a:ext>
            </a:extLst>
          </p:cNvPr>
          <p:cNvSpPr>
            <a:spLocks noGrp="1"/>
          </p:cNvSpPr>
          <p:nvPr>
            <p:ph type="body" idx="1"/>
          </p:nvPr>
        </p:nvSpPr>
        <p:spPr/>
        <p:txBody>
          <a:bodyPr/>
          <a:lstStyle/>
          <a:p>
            <a:r>
              <a:rPr lang="en-AU" dirty="0"/>
              <a:t>summary function – includes 95%CI</a:t>
            </a:r>
          </a:p>
        </p:txBody>
      </p:sp>
      <p:sp>
        <p:nvSpPr>
          <p:cNvPr id="4" name="Slide Number Placeholder 3">
            <a:extLst>
              <a:ext uri="{FF2B5EF4-FFF2-40B4-BE49-F238E27FC236}">
                <a16:creationId xmlns:a16="http://schemas.microsoft.com/office/drawing/2014/main" id="{5058599A-DD52-8E8C-DD13-969D7E88814C}"/>
              </a:ext>
            </a:extLst>
          </p:cNvPr>
          <p:cNvSpPr>
            <a:spLocks noGrp="1"/>
          </p:cNvSpPr>
          <p:nvPr>
            <p:ph type="sldNum" sz="quarter" idx="5"/>
          </p:nvPr>
        </p:nvSpPr>
        <p:spPr/>
        <p:txBody>
          <a:bodyPr/>
          <a:lstStyle/>
          <a:p>
            <a:fld id="{D96451B1-F1C2-C342-9482-CA419A1AF9E0}" type="slidenum">
              <a:rPr lang="en-US" smtClean="0"/>
              <a:t>64</a:t>
            </a:fld>
            <a:endParaRPr lang="en-US"/>
          </a:p>
        </p:txBody>
      </p:sp>
    </p:spTree>
    <p:extLst>
      <p:ext uri="{BB962C8B-B14F-4D97-AF65-F5344CB8AC3E}">
        <p14:creationId xmlns:p14="http://schemas.microsoft.com/office/powerpoint/2010/main" val="380362109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53E0D8-815A-E1AB-7C0C-E99D7C7FF23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B3EFF76-6D92-1E67-B2E0-1311B68FD24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1F93855-39EE-3661-DF59-8DF74678FF66}"/>
              </a:ext>
            </a:extLst>
          </p:cNvPr>
          <p:cNvSpPr>
            <a:spLocks noGrp="1"/>
          </p:cNvSpPr>
          <p:nvPr>
            <p:ph type="body" idx="1"/>
          </p:nvPr>
        </p:nvSpPr>
        <p:spPr/>
        <p:txBody>
          <a:bodyPr/>
          <a:lstStyle/>
          <a:p>
            <a:r>
              <a:rPr lang="en-AU" dirty="0"/>
              <a:t>summary function – includes 95%CI</a:t>
            </a:r>
          </a:p>
        </p:txBody>
      </p:sp>
      <p:sp>
        <p:nvSpPr>
          <p:cNvPr id="4" name="Slide Number Placeholder 3">
            <a:extLst>
              <a:ext uri="{FF2B5EF4-FFF2-40B4-BE49-F238E27FC236}">
                <a16:creationId xmlns:a16="http://schemas.microsoft.com/office/drawing/2014/main" id="{C9774BBA-6409-3190-07BD-227EE8FFB544}"/>
              </a:ext>
            </a:extLst>
          </p:cNvPr>
          <p:cNvSpPr>
            <a:spLocks noGrp="1"/>
          </p:cNvSpPr>
          <p:nvPr>
            <p:ph type="sldNum" sz="quarter" idx="5"/>
          </p:nvPr>
        </p:nvSpPr>
        <p:spPr/>
        <p:txBody>
          <a:bodyPr/>
          <a:lstStyle/>
          <a:p>
            <a:fld id="{D96451B1-F1C2-C342-9482-CA419A1AF9E0}" type="slidenum">
              <a:rPr lang="en-US" smtClean="0"/>
              <a:t>65</a:t>
            </a:fld>
            <a:endParaRPr lang="en-US"/>
          </a:p>
        </p:txBody>
      </p:sp>
    </p:spTree>
    <p:extLst>
      <p:ext uri="{BB962C8B-B14F-4D97-AF65-F5344CB8AC3E}">
        <p14:creationId xmlns:p14="http://schemas.microsoft.com/office/powerpoint/2010/main" val="89216872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C7F6A0-D7BE-14E9-BD19-514756107C9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A7D942C-4CA0-8A8E-8796-1736F573A53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2F93C06-3A6F-A7BE-94EF-CF5092A373B3}"/>
              </a:ext>
            </a:extLst>
          </p:cNvPr>
          <p:cNvSpPr>
            <a:spLocks noGrp="1"/>
          </p:cNvSpPr>
          <p:nvPr>
            <p:ph type="body" idx="1"/>
          </p:nvPr>
        </p:nvSpPr>
        <p:spPr/>
        <p:txBody>
          <a:bodyPr/>
          <a:lstStyle/>
          <a:p>
            <a:r>
              <a:rPr lang="en-AU"/>
              <a:t>summary function</a:t>
            </a:r>
            <a:endParaRPr lang="en-AU" dirty="0"/>
          </a:p>
        </p:txBody>
      </p:sp>
      <p:sp>
        <p:nvSpPr>
          <p:cNvPr id="4" name="Slide Number Placeholder 3">
            <a:extLst>
              <a:ext uri="{FF2B5EF4-FFF2-40B4-BE49-F238E27FC236}">
                <a16:creationId xmlns:a16="http://schemas.microsoft.com/office/drawing/2014/main" id="{C410296D-4322-F122-95F9-EBA7EDB1AB52}"/>
              </a:ext>
            </a:extLst>
          </p:cNvPr>
          <p:cNvSpPr>
            <a:spLocks noGrp="1"/>
          </p:cNvSpPr>
          <p:nvPr>
            <p:ph type="sldNum" sz="quarter" idx="5"/>
          </p:nvPr>
        </p:nvSpPr>
        <p:spPr/>
        <p:txBody>
          <a:bodyPr/>
          <a:lstStyle/>
          <a:p>
            <a:fld id="{D96451B1-F1C2-C342-9482-CA419A1AF9E0}" type="slidenum">
              <a:rPr lang="en-US" smtClean="0"/>
              <a:t>66</a:t>
            </a:fld>
            <a:endParaRPr lang="en-US"/>
          </a:p>
        </p:txBody>
      </p:sp>
    </p:spTree>
    <p:extLst>
      <p:ext uri="{BB962C8B-B14F-4D97-AF65-F5344CB8AC3E}">
        <p14:creationId xmlns:p14="http://schemas.microsoft.com/office/powerpoint/2010/main" val="368045368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D79F0D-1F72-61F6-7260-3B0FA919FF6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896586A-FBFD-4591-F05E-6797ABC1874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BA7E429-FB0A-7F46-888A-89A039DD8B48}"/>
              </a:ext>
            </a:extLst>
          </p:cNvPr>
          <p:cNvSpPr>
            <a:spLocks noGrp="1"/>
          </p:cNvSpPr>
          <p:nvPr>
            <p:ph type="body" idx="1"/>
          </p:nvPr>
        </p:nvSpPr>
        <p:spPr/>
        <p:txBody>
          <a:bodyPr/>
          <a:lstStyle/>
          <a:p>
            <a:r>
              <a:rPr lang="en-AU"/>
              <a:t>summary function</a:t>
            </a:r>
            <a:endParaRPr lang="en-AU" dirty="0"/>
          </a:p>
        </p:txBody>
      </p:sp>
      <p:sp>
        <p:nvSpPr>
          <p:cNvPr id="4" name="Slide Number Placeholder 3">
            <a:extLst>
              <a:ext uri="{FF2B5EF4-FFF2-40B4-BE49-F238E27FC236}">
                <a16:creationId xmlns:a16="http://schemas.microsoft.com/office/drawing/2014/main" id="{E6124D71-C35F-9C00-4DF7-3CA6EB00AF8A}"/>
              </a:ext>
            </a:extLst>
          </p:cNvPr>
          <p:cNvSpPr>
            <a:spLocks noGrp="1"/>
          </p:cNvSpPr>
          <p:nvPr>
            <p:ph type="sldNum" sz="quarter" idx="5"/>
          </p:nvPr>
        </p:nvSpPr>
        <p:spPr/>
        <p:txBody>
          <a:bodyPr/>
          <a:lstStyle/>
          <a:p>
            <a:fld id="{D96451B1-F1C2-C342-9482-CA419A1AF9E0}" type="slidenum">
              <a:rPr lang="en-US" smtClean="0"/>
              <a:t>67</a:t>
            </a:fld>
            <a:endParaRPr lang="en-US"/>
          </a:p>
        </p:txBody>
      </p:sp>
    </p:spTree>
    <p:extLst>
      <p:ext uri="{BB962C8B-B14F-4D97-AF65-F5344CB8AC3E}">
        <p14:creationId xmlns:p14="http://schemas.microsoft.com/office/powerpoint/2010/main" val="16560479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883F77-0AD9-6833-1F46-7CB5B958F03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996D71C-5FA9-C1DE-8B41-D41CBFBDC38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46A730-175F-344D-85A3-12EB7D128433}"/>
              </a:ext>
            </a:extLst>
          </p:cNvPr>
          <p:cNvSpPr>
            <a:spLocks noGrp="1"/>
          </p:cNvSpPr>
          <p:nvPr>
            <p:ph type="body" idx="1"/>
          </p:nvPr>
        </p:nvSpPr>
        <p:spPr/>
        <p:txBody>
          <a:bodyPr/>
          <a:lstStyle/>
          <a:p>
            <a:r>
              <a:rPr lang="en-AU" dirty="0"/>
              <a:t>Three-state model for recurrent events, where individuals can returned to ‘at risk’ state for the event</a:t>
            </a:r>
          </a:p>
        </p:txBody>
      </p:sp>
      <p:sp>
        <p:nvSpPr>
          <p:cNvPr id="4" name="Slide Number Placeholder 3">
            <a:extLst>
              <a:ext uri="{FF2B5EF4-FFF2-40B4-BE49-F238E27FC236}">
                <a16:creationId xmlns:a16="http://schemas.microsoft.com/office/drawing/2014/main" id="{D59A0E4E-3580-1B5F-ACF4-B2388DD0B86F}"/>
              </a:ext>
            </a:extLst>
          </p:cNvPr>
          <p:cNvSpPr>
            <a:spLocks noGrp="1"/>
          </p:cNvSpPr>
          <p:nvPr>
            <p:ph type="sldNum" sz="quarter" idx="5"/>
          </p:nvPr>
        </p:nvSpPr>
        <p:spPr/>
        <p:txBody>
          <a:bodyPr/>
          <a:lstStyle/>
          <a:p>
            <a:fld id="{D96451B1-F1C2-C342-9482-CA419A1AF9E0}" type="slidenum">
              <a:rPr lang="en-US" smtClean="0"/>
              <a:t>8</a:t>
            </a:fld>
            <a:endParaRPr lang="en-US" dirty="0"/>
          </a:p>
        </p:txBody>
      </p:sp>
    </p:spTree>
    <p:extLst>
      <p:ext uri="{BB962C8B-B14F-4D97-AF65-F5344CB8AC3E}">
        <p14:creationId xmlns:p14="http://schemas.microsoft.com/office/powerpoint/2010/main" val="161632782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4069BD-4D2D-9470-7C86-43EE9B8ECA7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B910927-C059-53C8-99F0-F01A93D6879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99AB48C-5EE0-96A9-AFA1-09F2A6C27DA4}"/>
              </a:ext>
            </a:extLst>
          </p:cNvPr>
          <p:cNvSpPr>
            <a:spLocks noGrp="1"/>
          </p:cNvSpPr>
          <p:nvPr>
            <p:ph type="body" idx="1"/>
          </p:nvPr>
        </p:nvSpPr>
        <p:spPr/>
        <p:txBody>
          <a:bodyPr/>
          <a:lstStyle/>
          <a:p>
            <a:r>
              <a:rPr lang="en-AU"/>
              <a:t>summary function</a:t>
            </a:r>
            <a:endParaRPr lang="en-AU" dirty="0"/>
          </a:p>
        </p:txBody>
      </p:sp>
      <p:sp>
        <p:nvSpPr>
          <p:cNvPr id="4" name="Slide Number Placeholder 3">
            <a:extLst>
              <a:ext uri="{FF2B5EF4-FFF2-40B4-BE49-F238E27FC236}">
                <a16:creationId xmlns:a16="http://schemas.microsoft.com/office/drawing/2014/main" id="{2D0DDE97-0963-E193-4955-17D453DE33A5}"/>
              </a:ext>
            </a:extLst>
          </p:cNvPr>
          <p:cNvSpPr>
            <a:spLocks noGrp="1"/>
          </p:cNvSpPr>
          <p:nvPr>
            <p:ph type="sldNum" sz="quarter" idx="5"/>
          </p:nvPr>
        </p:nvSpPr>
        <p:spPr/>
        <p:txBody>
          <a:bodyPr/>
          <a:lstStyle/>
          <a:p>
            <a:fld id="{D96451B1-F1C2-C342-9482-CA419A1AF9E0}" type="slidenum">
              <a:rPr lang="en-US" smtClean="0"/>
              <a:t>68</a:t>
            </a:fld>
            <a:endParaRPr lang="en-US"/>
          </a:p>
        </p:txBody>
      </p:sp>
    </p:spTree>
    <p:extLst>
      <p:ext uri="{BB962C8B-B14F-4D97-AF65-F5344CB8AC3E}">
        <p14:creationId xmlns:p14="http://schemas.microsoft.com/office/powerpoint/2010/main" val="143777542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0C8614-A0D3-3761-89A2-E42938F899E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6FA6AF9-E328-6065-343F-4CA2D208539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ABDA13F-3B02-AB7B-11BD-AF1BC970C8B0}"/>
              </a:ext>
            </a:extLst>
          </p:cNvPr>
          <p:cNvSpPr>
            <a:spLocks noGrp="1"/>
          </p:cNvSpPr>
          <p:nvPr>
            <p:ph type="body" idx="1"/>
          </p:nvPr>
        </p:nvSpPr>
        <p:spPr/>
        <p:txBody>
          <a:bodyPr/>
          <a:lstStyle/>
          <a:p>
            <a:r>
              <a:rPr lang="en-AU"/>
              <a:t>summary function</a:t>
            </a:r>
            <a:endParaRPr lang="en-AU" dirty="0"/>
          </a:p>
        </p:txBody>
      </p:sp>
      <p:sp>
        <p:nvSpPr>
          <p:cNvPr id="4" name="Slide Number Placeholder 3">
            <a:extLst>
              <a:ext uri="{FF2B5EF4-FFF2-40B4-BE49-F238E27FC236}">
                <a16:creationId xmlns:a16="http://schemas.microsoft.com/office/drawing/2014/main" id="{D4F635C5-7242-A03A-FCFB-951810911CC4}"/>
              </a:ext>
            </a:extLst>
          </p:cNvPr>
          <p:cNvSpPr>
            <a:spLocks noGrp="1"/>
          </p:cNvSpPr>
          <p:nvPr>
            <p:ph type="sldNum" sz="quarter" idx="5"/>
          </p:nvPr>
        </p:nvSpPr>
        <p:spPr/>
        <p:txBody>
          <a:bodyPr/>
          <a:lstStyle/>
          <a:p>
            <a:fld id="{D96451B1-F1C2-C342-9482-CA419A1AF9E0}" type="slidenum">
              <a:rPr lang="en-US" smtClean="0"/>
              <a:t>69</a:t>
            </a:fld>
            <a:endParaRPr lang="en-US"/>
          </a:p>
        </p:txBody>
      </p:sp>
    </p:spTree>
    <p:extLst>
      <p:ext uri="{BB962C8B-B14F-4D97-AF65-F5344CB8AC3E}">
        <p14:creationId xmlns:p14="http://schemas.microsoft.com/office/powerpoint/2010/main" val="375177906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093616-C5FF-7AA8-033F-0FFEAE8D68B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CAE79F2-BCF8-FBF4-EDC3-26B364D1713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C608E2B-94F7-D2CE-0D22-7A2D254C6AE3}"/>
              </a:ext>
            </a:extLst>
          </p:cNvPr>
          <p:cNvSpPr>
            <a:spLocks noGrp="1"/>
          </p:cNvSpPr>
          <p:nvPr>
            <p:ph type="body" idx="1"/>
          </p:nvPr>
        </p:nvSpPr>
        <p:spPr/>
        <p:txBody>
          <a:bodyPr/>
          <a:lstStyle/>
          <a:p>
            <a:r>
              <a:rPr lang="en-AU"/>
              <a:t>summary function</a:t>
            </a:r>
            <a:endParaRPr lang="en-AU" dirty="0"/>
          </a:p>
        </p:txBody>
      </p:sp>
      <p:sp>
        <p:nvSpPr>
          <p:cNvPr id="4" name="Slide Number Placeholder 3">
            <a:extLst>
              <a:ext uri="{FF2B5EF4-FFF2-40B4-BE49-F238E27FC236}">
                <a16:creationId xmlns:a16="http://schemas.microsoft.com/office/drawing/2014/main" id="{7119DFBA-EBC9-A9C6-1C12-F66BFB27F121}"/>
              </a:ext>
            </a:extLst>
          </p:cNvPr>
          <p:cNvSpPr>
            <a:spLocks noGrp="1"/>
          </p:cNvSpPr>
          <p:nvPr>
            <p:ph type="sldNum" sz="quarter" idx="5"/>
          </p:nvPr>
        </p:nvSpPr>
        <p:spPr/>
        <p:txBody>
          <a:bodyPr/>
          <a:lstStyle/>
          <a:p>
            <a:fld id="{D96451B1-F1C2-C342-9482-CA419A1AF9E0}" type="slidenum">
              <a:rPr lang="en-US" smtClean="0"/>
              <a:t>71</a:t>
            </a:fld>
            <a:endParaRPr lang="en-US"/>
          </a:p>
        </p:txBody>
      </p:sp>
    </p:spTree>
    <p:extLst>
      <p:ext uri="{BB962C8B-B14F-4D97-AF65-F5344CB8AC3E}">
        <p14:creationId xmlns:p14="http://schemas.microsoft.com/office/powerpoint/2010/main" val="250902592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71B805-7D58-2BF5-EBA9-40AC3C6B8BF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2318C20-BF1F-0B6A-90A6-F85AFC485B4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306772B-DC38-FB94-AA98-8D4FA2F01F34}"/>
              </a:ext>
            </a:extLst>
          </p:cNvPr>
          <p:cNvSpPr>
            <a:spLocks noGrp="1"/>
          </p:cNvSpPr>
          <p:nvPr>
            <p:ph type="body" idx="1"/>
          </p:nvPr>
        </p:nvSpPr>
        <p:spPr/>
        <p:txBody>
          <a:bodyPr/>
          <a:lstStyle/>
          <a:p>
            <a:endParaRPr lang="en-AU" dirty="0"/>
          </a:p>
        </p:txBody>
      </p:sp>
      <p:sp>
        <p:nvSpPr>
          <p:cNvPr id="4" name="Slide Number Placeholder 3">
            <a:extLst>
              <a:ext uri="{FF2B5EF4-FFF2-40B4-BE49-F238E27FC236}">
                <a16:creationId xmlns:a16="http://schemas.microsoft.com/office/drawing/2014/main" id="{180DA2ED-137C-DE10-A357-F70A7153F1C0}"/>
              </a:ext>
            </a:extLst>
          </p:cNvPr>
          <p:cNvSpPr>
            <a:spLocks noGrp="1"/>
          </p:cNvSpPr>
          <p:nvPr>
            <p:ph type="sldNum" sz="quarter" idx="5"/>
          </p:nvPr>
        </p:nvSpPr>
        <p:spPr/>
        <p:txBody>
          <a:bodyPr/>
          <a:lstStyle/>
          <a:p>
            <a:fld id="{D96451B1-F1C2-C342-9482-CA419A1AF9E0}" type="slidenum">
              <a:rPr lang="en-US" smtClean="0"/>
              <a:t>72</a:t>
            </a:fld>
            <a:endParaRPr lang="en-US"/>
          </a:p>
        </p:txBody>
      </p:sp>
    </p:spTree>
    <p:extLst>
      <p:ext uri="{BB962C8B-B14F-4D97-AF65-F5344CB8AC3E}">
        <p14:creationId xmlns:p14="http://schemas.microsoft.com/office/powerpoint/2010/main" val="290316850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204522-EB66-A4C5-109B-03DE058C4FC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F98361F-BCC3-173E-3990-8ED3B07DFCC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A4BC1CF-3D91-739F-BD0E-56943BFD64C6}"/>
              </a:ext>
            </a:extLst>
          </p:cNvPr>
          <p:cNvSpPr>
            <a:spLocks noGrp="1"/>
          </p:cNvSpPr>
          <p:nvPr>
            <p:ph type="body" idx="1"/>
          </p:nvPr>
        </p:nvSpPr>
        <p:spPr/>
        <p:txBody>
          <a:bodyPr/>
          <a:lstStyle/>
          <a:p>
            <a:endParaRPr lang="en-AU" dirty="0"/>
          </a:p>
        </p:txBody>
      </p:sp>
      <p:sp>
        <p:nvSpPr>
          <p:cNvPr id="4" name="Slide Number Placeholder 3">
            <a:extLst>
              <a:ext uri="{FF2B5EF4-FFF2-40B4-BE49-F238E27FC236}">
                <a16:creationId xmlns:a16="http://schemas.microsoft.com/office/drawing/2014/main" id="{21249090-491C-9E3B-65E0-30AB60824EFF}"/>
              </a:ext>
            </a:extLst>
          </p:cNvPr>
          <p:cNvSpPr>
            <a:spLocks noGrp="1"/>
          </p:cNvSpPr>
          <p:nvPr>
            <p:ph type="sldNum" sz="quarter" idx="5"/>
          </p:nvPr>
        </p:nvSpPr>
        <p:spPr/>
        <p:txBody>
          <a:bodyPr/>
          <a:lstStyle/>
          <a:p>
            <a:fld id="{D96451B1-F1C2-C342-9482-CA419A1AF9E0}" type="slidenum">
              <a:rPr lang="en-US" smtClean="0"/>
              <a:t>73</a:t>
            </a:fld>
            <a:endParaRPr lang="en-US"/>
          </a:p>
        </p:txBody>
      </p:sp>
    </p:spTree>
    <p:extLst>
      <p:ext uri="{BB962C8B-B14F-4D97-AF65-F5344CB8AC3E}">
        <p14:creationId xmlns:p14="http://schemas.microsoft.com/office/powerpoint/2010/main" val="35930133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496909-9271-DC96-1D17-2A03EB91EA7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A505475-F352-0989-5568-B2CD3547023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6D3BDF4-C1E9-072E-6147-931E246BE062}"/>
              </a:ext>
            </a:extLst>
          </p:cNvPr>
          <p:cNvSpPr>
            <a:spLocks noGrp="1"/>
          </p:cNvSpPr>
          <p:nvPr>
            <p:ph type="body" idx="1"/>
          </p:nvPr>
        </p:nvSpPr>
        <p:spPr/>
        <p:txBody>
          <a:bodyPr/>
          <a:lstStyle/>
          <a:p>
            <a:endParaRPr lang="en-AU" dirty="0"/>
          </a:p>
        </p:txBody>
      </p:sp>
      <p:sp>
        <p:nvSpPr>
          <p:cNvPr id="4" name="Slide Number Placeholder 3">
            <a:extLst>
              <a:ext uri="{FF2B5EF4-FFF2-40B4-BE49-F238E27FC236}">
                <a16:creationId xmlns:a16="http://schemas.microsoft.com/office/drawing/2014/main" id="{A7B485F9-DF0D-21F6-FDEB-AB29DAED9E35}"/>
              </a:ext>
            </a:extLst>
          </p:cNvPr>
          <p:cNvSpPr>
            <a:spLocks noGrp="1"/>
          </p:cNvSpPr>
          <p:nvPr>
            <p:ph type="sldNum" sz="quarter" idx="5"/>
          </p:nvPr>
        </p:nvSpPr>
        <p:spPr/>
        <p:txBody>
          <a:bodyPr/>
          <a:lstStyle/>
          <a:p>
            <a:fld id="{D96451B1-F1C2-C342-9482-CA419A1AF9E0}" type="slidenum">
              <a:rPr lang="en-US" smtClean="0"/>
              <a:t>74</a:t>
            </a:fld>
            <a:endParaRPr lang="en-US"/>
          </a:p>
        </p:txBody>
      </p:sp>
    </p:spTree>
    <p:extLst>
      <p:ext uri="{BB962C8B-B14F-4D97-AF65-F5344CB8AC3E}">
        <p14:creationId xmlns:p14="http://schemas.microsoft.com/office/powerpoint/2010/main" val="272377026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34FB50-5B51-6FD2-5E00-74836229B3D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A310531-D767-2494-4E59-5D8EA0A3202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C6DA95A-B7E1-B0A3-2748-7503A5B35A7B}"/>
              </a:ext>
            </a:extLst>
          </p:cNvPr>
          <p:cNvSpPr>
            <a:spLocks noGrp="1"/>
          </p:cNvSpPr>
          <p:nvPr>
            <p:ph type="body" idx="1"/>
          </p:nvPr>
        </p:nvSpPr>
        <p:spPr/>
        <p:txBody>
          <a:bodyPr/>
          <a:lstStyle/>
          <a:p>
            <a:endParaRPr lang="en-AU" dirty="0"/>
          </a:p>
        </p:txBody>
      </p:sp>
      <p:sp>
        <p:nvSpPr>
          <p:cNvPr id="4" name="Slide Number Placeholder 3">
            <a:extLst>
              <a:ext uri="{FF2B5EF4-FFF2-40B4-BE49-F238E27FC236}">
                <a16:creationId xmlns:a16="http://schemas.microsoft.com/office/drawing/2014/main" id="{3A647485-1B8B-9470-13B5-E24D03DB1E4C}"/>
              </a:ext>
            </a:extLst>
          </p:cNvPr>
          <p:cNvSpPr>
            <a:spLocks noGrp="1"/>
          </p:cNvSpPr>
          <p:nvPr>
            <p:ph type="sldNum" sz="quarter" idx="5"/>
          </p:nvPr>
        </p:nvSpPr>
        <p:spPr/>
        <p:txBody>
          <a:bodyPr/>
          <a:lstStyle/>
          <a:p>
            <a:fld id="{D96451B1-F1C2-C342-9482-CA419A1AF9E0}" type="slidenum">
              <a:rPr lang="en-US" smtClean="0"/>
              <a:t>75</a:t>
            </a:fld>
            <a:endParaRPr lang="en-US"/>
          </a:p>
        </p:txBody>
      </p:sp>
    </p:spTree>
    <p:extLst>
      <p:ext uri="{BB962C8B-B14F-4D97-AF65-F5344CB8AC3E}">
        <p14:creationId xmlns:p14="http://schemas.microsoft.com/office/powerpoint/2010/main" val="97794959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BB93D6-E2BA-E930-285E-702E30683E6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92B0E3C-6D3C-A254-E6A6-4330739B965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D86E6ED-6D10-CC23-EB35-F00662AFAF1D}"/>
              </a:ext>
            </a:extLst>
          </p:cNvPr>
          <p:cNvSpPr>
            <a:spLocks noGrp="1"/>
          </p:cNvSpPr>
          <p:nvPr>
            <p:ph type="body" idx="1"/>
          </p:nvPr>
        </p:nvSpPr>
        <p:spPr/>
        <p:txBody>
          <a:bodyPr/>
          <a:lstStyle/>
          <a:p>
            <a:r>
              <a:rPr lang="en-AU" dirty="0"/>
              <a:t>Otherwise, by fitting trans as a strata, you will get covariate effects that are ‘shared’ or common among all the transitions.</a:t>
            </a:r>
          </a:p>
        </p:txBody>
      </p:sp>
      <p:sp>
        <p:nvSpPr>
          <p:cNvPr id="4" name="Slide Number Placeholder 3">
            <a:extLst>
              <a:ext uri="{FF2B5EF4-FFF2-40B4-BE49-F238E27FC236}">
                <a16:creationId xmlns:a16="http://schemas.microsoft.com/office/drawing/2014/main" id="{053200FB-FA7D-6777-FF06-BCC509AE91A0}"/>
              </a:ext>
            </a:extLst>
          </p:cNvPr>
          <p:cNvSpPr>
            <a:spLocks noGrp="1"/>
          </p:cNvSpPr>
          <p:nvPr>
            <p:ph type="sldNum" sz="quarter" idx="5"/>
          </p:nvPr>
        </p:nvSpPr>
        <p:spPr/>
        <p:txBody>
          <a:bodyPr/>
          <a:lstStyle/>
          <a:p>
            <a:fld id="{D96451B1-F1C2-C342-9482-CA419A1AF9E0}" type="slidenum">
              <a:rPr lang="en-US" smtClean="0"/>
              <a:t>76</a:t>
            </a:fld>
            <a:endParaRPr lang="en-US"/>
          </a:p>
        </p:txBody>
      </p:sp>
    </p:spTree>
    <p:extLst>
      <p:ext uri="{BB962C8B-B14F-4D97-AF65-F5344CB8AC3E}">
        <p14:creationId xmlns:p14="http://schemas.microsoft.com/office/powerpoint/2010/main" val="73627805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C9040B-87C7-CAF4-8FA7-4CA8C191806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1B66027-6574-EF83-E900-017E7C42086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18F1E30-C47E-0D94-2272-DF6B3411F571}"/>
              </a:ext>
            </a:extLst>
          </p:cNvPr>
          <p:cNvSpPr>
            <a:spLocks noGrp="1"/>
          </p:cNvSpPr>
          <p:nvPr>
            <p:ph type="body" idx="1"/>
          </p:nvPr>
        </p:nvSpPr>
        <p:spPr/>
        <p:txBody>
          <a:bodyPr/>
          <a:lstStyle/>
          <a:p>
            <a:r>
              <a:rPr lang="en-AU" dirty="0"/>
              <a:t>Otherwise, by fitting trans as a strata, you will get covariate effects that are ‘shared’ or common among all the transitions.</a:t>
            </a:r>
          </a:p>
        </p:txBody>
      </p:sp>
      <p:sp>
        <p:nvSpPr>
          <p:cNvPr id="4" name="Slide Number Placeholder 3">
            <a:extLst>
              <a:ext uri="{FF2B5EF4-FFF2-40B4-BE49-F238E27FC236}">
                <a16:creationId xmlns:a16="http://schemas.microsoft.com/office/drawing/2014/main" id="{9F711E1E-E484-EDF6-02E6-8AE5AED9B870}"/>
              </a:ext>
            </a:extLst>
          </p:cNvPr>
          <p:cNvSpPr>
            <a:spLocks noGrp="1"/>
          </p:cNvSpPr>
          <p:nvPr>
            <p:ph type="sldNum" sz="quarter" idx="5"/>
          </p:nvPr>
        </p:nvSpPr>
        <p:spPr/>
        <p:txBody>
          <a:bodyPr/>
          <a:lstStyle/>
          <a:p>
            <a:fld id="{D96451B1-F1C2-C342-9482-CA419A1AF9E0}" type="slidenum">
              <a:rPr lang="en-US" smtClean="0"/>
              <a:t>77</a:t>
            </a:fld>
            <a:endParaRPr lang="en-US"/>
          </a:p>
        </p:txBody>
      </p:sp>
    </p:spTree>
    <p:extLst>
      <p:ext uri="{BB962C8B-B14F-4D97-AF65-F5344CB8AC3E}">
        <p14:creationId xmlns:p14="http://schemas.microsoft.com/office/powerpoint/2010/main" val="405436807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21E00E-7478-4AA0-CFB1-9C62607BCE8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FB7C474-74C0-2EE4-51F0-BE7D9470272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F94CF2A-8CF5-FE13-8DD1-B7CE0D7459E4}"/>
              </a:ext>
            </a:extLst>
          </p:cNvPr>
          <p:cNvSpPr>
            <a:spLocks noGrp="1"/>
          </p:cNvSpPr>
          <p:nvPr>
            <p:ph type="body" idx="1"/>
          </p:nvPr>
        </p:nvSpPr>
        <p:spPr/>
        <p:txBody>
          <a:bodyPr/>
          <a:lstStyle/>
          <a:p>
            <a:r>
              <a:rPr lang="en-AU" dirty="0"/>
              <a:t>Otherwise, by fitting trans as a strata, you will get covariate effects that are ‘shared’ or common among all the transitions.</a:t>
            </a:r>
          </a:p>
        </p:txBody>
      </p:sp>
      <p:sp>
        <p:nvSpPr>
          <p:cNvPr id="4" name="Slide Number Placeholder 3">
            <a:extLst>
              <a:ext uri="{FF2B5EF4-FFF2-40B4-BE49-F238E27FC236}">
                <a16:creationId xmlns:a16="http://schemas.microsoft.com/office/drawing/2014/main" id="{D9B90B9D-4AC2-625F-2266-9EEBE5930F23}"/>
              </a:ext>
            </a:extLst>
          </p:cNvPr>
          <p:cNvSpPr>
            <a:spLocks noGrp="1"/>
          </p:cNvSpPr>
          <p:nvPr>
            <p:ph type="sldNum" sz="quarter" idx="5"/>
          </p:nvPr>
        </p:nvSpPr>
        <p:spPr/>
        <p:txBody>
          <a:bodyPr/>
          <a:lstStyle/>
          <a:p>
            <a:fld id="{D96451B1-F1C2-C342-9482-CA419A1AF9E0}" type="slidenum">
              <a:rPr lang="en-US" smtClean="0"/>
              <a:t>78</a:t>
            </a:fld>
            <a:endParaRPr lang="en-US"/>
          </a:p>
        </p:txBody>
      </p:sp>
    </p:spTree>
    <p:extLst>
      <p:ext uri="{BB962C8B-B14F-4D97-AF65-F5344CB8AC3E}">
        <p14:creationId xmlns:p14="http://schemas.microsoft.com/office/powerpoint/2010/main" val="41265937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CFD21A-B3C2-4213-D8F2-A251C06E86D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33DAD6A-5A08-D19D-2CED-3CA01500C55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D8EB76E-81D5-3403-3B59-0DED2F9E2183}"/>
              </a:ext>
            </a:extLst>
          </p:cNvPr>
          <p:cNvSpPr>
            <a:spLocks noGrp="1"/>
          </p:cNvSpPr>
          <p:nvPr>
            <p:ph type="body" idx="1"/>
          </p:nvPr>
        </p:nvSpPr>
        <p:spPr/>
        <p:txBody>
          <a:bodyPr/>
          <a:lstStyle/>
          <a:p>
            <a:r>
              <a:rPr lang="en-AU" dirty="0"/>
              <a:t>Alternatively, there can be no intervals between at-risk periods.</a:t>
            </a:r>
          </a:p>
        </p:txBody>
      </p:sp>
      <p:sp>
        <p:nvSpPr>
          <p:cNvPr id="4" name="Slide Number Placeholder 3">
            <a:extLst>
              <a:ext uri="{FF2B5EF4-FFF2-40B4-BE49-F238E27FC236}">
                <a16:creationId xmlns:a16="http://schemas.microsoft.com/office/drawing/2014/main" id="{EAF94210-86EC-E7C3-942E-138F39FC2C16}"/>
              </a:ext>
            </a:extLst>
          </p:cNvPr>
          <p:cNvSpPr>
            <a:spLocks noGrp="1"/>
          </p:cNvSpPr>
          <p:nvPr>
            <p:ph type="sldNum" sz="quarter" idx="5"/>
          </p:nvPr>
        </p:nvSpPr>
        <p:spPr/>
        <p:txBody>
          <a:bodyPr/>
          <a:lstStyle/>
          <a:p>
            <a:fld id="{D96451B1-F1C2-C342-9482-CA419A1AF9E0}" type="slidenum">
              <a:rPr lang="en-US" smtClean="0"/>
              <a:t>9</a:t>
            </a:fld>
            <a:endParaRPr lang="en-US" dirty="0"/>
          </a:p>
        </p:txBody>
      </p:sp>
    </p:spTree>
    <p:extLst>
      <p:ext uri="{BB962C8B-B14F-4D97-AF65-F5344CB8AC3E}">
        <p14:creationId xmlns:p14="http://schemas.microsoft.com/office/powerpoint/2010/main" val="19711365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E23658-C282-8787-157C-4BD24D79602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69314EF-508E-D49D-3140-D9E594E8C92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3ED3522-DE86-D9B3-6D0B-F2BAD258F0B8}"/>
              </a:ext>
            </a:extLst>
          </p:cNvPr>
          <p:cNvSpPr>
            <a:spLocks noGrp="1"/>
          </p:cNvSpPr>
          <p:nvPr>
            <p:ph type="body" idx="1"/>
          </p:nvPr>
        </p:nvSpPr>
        <p:spPr/>
        <p:txBody>
          <a:bodyPr/>
          <a:lstStyle/>
          <a:p>
            <a:endParaRPr lang="en-AU" dirty="0"/>
          </a:p>
        </p:txBody>
      </p:sp>
      <p:sp>
        <p:nvSpPr>
          <p:cNvPr id="4" name="Slide Number Placeholder 3">
            <a:extLst>
              <a:ext uri="{FF2B5EF4-FFF2-40B4-BE49-F238E27FC236}">
                <a16:creationId xmlns:a16="http://schemas.microsoft.com/office/drawing/2014/main" id="{441BF8C1-E476-D5D2-5D7D-2F391AD6EB77}"/>
              </a:ext>
            </a:extLst>
          </p:cNvPr>
          <p:cNvSpPr>
            <a:spLocks noGrp="1"/>
          </p:cNvSpPr>
          <p:nvPr>
            <p:ph type="sldNum" sz="quarter" idx="5"/>
          </p:nvPr>
        </p:nvSpPr>
        <p:spPr/>
        <p:txBody>
          <a:bodyPr/>
          <a:lstStyle/>
          <a:p>
            <a:fld id="{D96451B1-F1C2-C342-9482-CA419A1AF9E0}" type="slidenum">
              <a:rPr lang="en-US" smtClean="0"/>
              <a:t>79</a:t>
            </a:fld>
            <a:endParaRPr lang="en-US"/>
          </a:p>
        </p:txBody>
      </p:sp>
    </p:spTree>
    <p:extLst>
      <p:ext uri="{BB962C8B-B14F-4D97-AF65-F5344CB8AC3E}">
        <p14:creationId xmlns:p14="http://schemas.microsoft.com/office/powerpoint/2010/main" val="62760712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F49A04-321D-F025-6F1F-B21999FA39C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86DCB6E-9766-19A4-0A6F-F66561AB73A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EFCE7EE-D3D2-949A-AF5B-F0B412E61995}"/>
              </a:ext>
            </a:extLst>
          </p:cNvPr>
          <p:cNvSpPr>
            <a:spLocks noGrp="1"/>
          </p:cNvSpPr>
          <p:nvPr>
            <p:ph type="body" idx="1"/>
          </p:nvPr>
        </p:nvSpPr>
        <p:spPr/>
        <p:txBody>
          <a:bodyPr/>
          <a:lstStyle/>
          <a:p>
            <a:r>
              <a:rPr lang="en-AU" dirty="0"/>
              <a:t>Additional 15 variables for 5 covariates by 3 transitions</a:t>
            </a:r>
          </a:p>
        </p:txBody>
      </p:sp>
      <p:sp>
        <p:nvSpPr>
          <p:cNvPr id="4" name="Slide Number Placeholder 3">
            <a:extLst>
              <a:ext uri="{FF2B5EF4-FFF2-40B4-BE49-F238E27FC236}">
                <a16:creationId xmlns:a16="http://schemas.microsoft.com/office/drawing/2014/main" id="{165765B8-AA86-FA4E-6FCD-D8887BEF145B}"/>
              </a:ext>
            </a:extLst>
          </p:cNvPr>
          <p:cNvSpPr>
            <a:spLocks noGrp="1"/>
          </p:cNvSpPr>
          <p:nvPr>
            <p:ph type="sldNum" sz="quarter" idx="5"/>
          </p:nvPr>
        </p:nvSpPr>
        <p:spPr/>
        <p:txBody>
          <a:bodyPr/>
          <a:lstStyle/>
          <a:p>
            <a:fld id="{D96451B1-F1C2-C342-9482-CA419A1AF9E0}" type="slidenum">
              <a:rPr lang="en-US" smtClean="0"/>
              <a:t>80</a:t>
            </a:fld>
            <a:endParaRPr lang="en-US"/>
          </a:p>
        </p:txBody>
      </p:sp>
    </p:spTree>
    <p:extLst>
      <p:ext uri="{BB962C8B-B14F-4D97-AF65-F5344CB8AC3E}">
        <p14:creationId xmlns:p14="http://schemas.microsoft.com/office/powerpoint/2010/main" val="11840707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A31B5A-4810-6D98-7552-40C647BD1C2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5EE4A51-E4DB-DC83-1D41-ECCE8AF51A3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18BC65B-8059-E561-2464-DBE853992DA6}"/>
              </a:ext>
            </a:extLst>
          </p:cNvPr>
          <p:cNvSpPr>
            <a:spLocks noGrp="1"/>
          </p:cNvSpPr>
          <p:nvPr>
            <p:ph type="body" idx="1"/>
          </p:nvPr>
        </p:nvSpPr>
        <p:spPr/>
        <p:txBody>
          <a:bodyPr/>
          <a:lstStyle/>
          <a:p>
            <a:endParaRPr lang="en-AU" dirty="0"/>
          </a:p>
        </p:txBody>
      </p:sp>
      <p:sp>
        <p:nvSpPr>
          <p:cNvPr id="4" name="Slide Number Placeholder 3">
            <a:extLst>
              <a:ext uri="{FF2B5EF4-FFF2-40B4-BE49-F238E27FC236}">
                <a16:creationId xmlns:a16="http://schemas.microsoft.com/office/drawing/2014/main" id="{FA726882-5E0A-98B5-2749-6EA3998F0055}"/>
              </a:ext>
            </a:extLst>
          </p:cNvPr>
          <p:cNvSpPr>
            <a:spLocks noGrp="1"/>
          </p:cNvSpPr>
          <p:nvPr>
            <p:ph type="sldNum" sz="quarter" idx="5"/>
          </p:nvPr>
        </p:nvSpPr>
        <p:spPr/>
        <p:txBody>
          <a:bodyPr/>
          <a:lstStyle/>
          <a:p>
            <a:fld id="{D96451B1-F1C2-C342-9482-CA419A1AF9E0}" type="slidenum">
              <a:rPr lang="en-US" smtClean="0"/>
              <a:t>81</a:t>
            </a:fld>
            <a:endParaRPr lang="en-US"/>
          </a:p>
        </p:txBody>
      </p:sp>
    </p:spTree>
    <p:extLst>
      <p:ext uri="{BB962C8B-B14F-4D97-AF65-F5344CB8AC3E}">
        <p14:creationId xmlns:p14="http://schemas.microsoft.com/office/powerpoint/2010/main" val="85037156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E7A680-D274-5A70-D367-4DC86262BAF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9AAC95A-BB20-5ECF-2E08-CEBD75D50C1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D304B41-DEA6-6604-855D-FE50CE8B753E}"/>
              </a:ext>
            </a:extLst>
          </p:cNvPr>
          <p:cNvSpPr>
            <a:spLocks noGrp="1"/>
          </p:cNvSpPr>
          <p:nvPr>
            <p:ph type="body" idx="1"/>
          </p:nvPr>
        </p:nvSpPr>
        <p:spPr/>
        <p:txBody>
          <a:bodyPr/>
          <a:lstStyle/>
          <a:p>
            <a:endParaRPr lang="en-AU" dirty="0"/>
          </a:p>
        </p:txBody>
      </p:sp>
      <p:sp>
        <p:nvSpPr>
          <p:cNvPr id="4" name="Slide Number Placeholder 3">
            <a:extLst>
              <a:ext uri="{FF2B5EF4-FFF2-40B4-BE49-F238E27FC236}">
                <a16:creationId xmlns:a16="http://schemas.microsoft.com/office/drawing/2014/main" id="{2188AEDA-2A6F-AEED-E3CB-F94AFA01F368}"/>
              </a:ext>
            </a:extLst>
          </p:cNvPr>
          <p:cNvSpPr>
            <a:spLocks noGrp="1"/>
          </p:cNvSpPr>
          <p:nvPr>
            <p:ph type="sldNum" sz="quarter" idx="5"/>
          </p:nvPr>
        </p:nvSpPr>
        <p:spPr/>
        <p:txBody>
          <a:bodyPr/>
          <a:lstStyle/>
          <a:p>
            <a:fld id="{D96451B1-F1C2-C342-9482-CA419A1AF9E0}" type="slidenum">
              <a:rPr lang="en-US" smtClean="0"/>
              <a:t>82</a:t>
            </a:fld>
            <a:endParaRPr lang="en-US"/>
          </a:p>
        </p:txBody>
      </p:sp>
    </p:spTree>
    <p:extLst>
      <p:ext uri="{BB962C8B-B14F-4D97-AF65-F5344CB8AC3E}">
        <p14:creationId xmlns:p14="http://schemas.microsoft.com/office/powerpoint/2010/main" val="84323829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4FD370-FA49-C0BB-B044-EA781094BC0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E89014E-B1D3-7C9F-5300-86950DE8C32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F358534-B22C-6092-5E7C-1E476D21C4E6}"/>
              </a:ext>
            </a:extLst>
          </p:cNvPr>
          <p:cNvSpPr>
            <a:spLocks noGrp="1"/>
          </p:cNvSpPr>
          <p:nvPr>
            <p:ph type="body" idx="1"/>
          </p:nvPr>
        </p:nvSpPr>
        <p:spPr/>
        <p:txBody>
          <a:bodyPr/>
          <a:lstStyle/>
          <a:p>
            <a:endParaRPr lang="en-AU" dirty="0"/>
          </a:p>
        </p:txBody>
      </p:sp>
      <p:sp>
        <p:nvSpPr>
          <p:cNvPr id="4" name="Slide Number Placeholder 3">
            <a:extLst>
              <a:ext uri="{FF2B5EF4-FFF2-40B4-BE49-F238E27FC236}">
                <a16:creationId xmlns:a16="http://schemas.microsoft.com/office/drawing/2014/main" id="{59BA4EB1-9724-2148-4958-E9F1505F2C82}"/>
              </a:ext>
            </a:extLst>
          </p:cNvPr>
          <p:cNvSpPr>
            <a:spLocks noGrp="1"/>
          </p:cNvSpPr>
          <p:nvPr>
            <p:ph type="sldNum" sz="quarter" idx="5"/>
          </p:nvPr>
        </p:nvSpPr>
        <p:spPr/>
        <p:txBody>
          <a:bodyPr/>
          <a:lstStyle/>
          <a:p>
            <a:fld id="{D96451B1-F1C2-C342-9482-CA419A1AF9E0}" type="slidenum">
              <a:rPr lang="en-US" smtClean="0"/>
              <a:t>83</a:t>
            </a:fld>
            <a:endParaRPr lang="en-US"/>
          </a:p>
        </p:txBody>
      </p:sp>
    </p:spTree>
    <p:extLst>
      <p:ext uri="{BB962C8B-B14F-4D97-AF65-F5344CB8AC3E}">
        <p14:creationId xmlns:p14="http://schemas.microsoft.com/office/powerpoint/2010/main" val="320347195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84FAFE-CE75-BFF8-4329-CBABA52FE17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9B73FD6-1A96-60F9-823A-5C6EE72A477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FEE3862-A885-D910-38CD-BBC4FE8E3176}"/>
              </a:ext>
            </a:extLst>
          </p:cNvPr>
          <p:cNvSpPr>
            <a:spLocks noGrp="1"/>
          </p:cNvSpPr>
          <p:nvPr>
            <p:ph type="body" idx="1"/>
          </p:nvPr>
        </p:nvSpPr>
        <p:spPr/>
        <p:txBody>
          <a:bodyPr/>
          <a:lstStyle/>
          <a:p>
            <a:endParaRPr lang="en-AU" dirty="0"/>
          </a:p>
        </p:txBody>
      </p:sp>
      <p:sp>
        <p:nvSpPr>
          <p:cNvPr id="4" name="Slide Number Placeholder 3">
            <a:extLst>
              <a:ext uri="{FF2B5EF4-FFF2-40B4-BE49-F238E27FC236}">
                <a16:creationId xmlns:a16="http://schemas.microsoft.com/office/drawing/2014/main" id="{A9D48A39-E5C5-9803-F310-0AC5DBDF08A3}"/>
              </a:ext>
            </a:extLst>
          </p:cNvPr>
          <p:cNvSpPr>
            <a:spLocks noGrp="1"/>
          </p:cNvSpPr>
          <p:nvPr>
            <p:ph type="sldNum" sz="quarter" idx="5"/>
          </p:nvPr>
        </p:nvSpPr>
        <p:spPr/>
        <p:txBody>
          <a:bodyPr/>
          <a:lstStyle/>
          <a:p>
            <a:fld id="{D96451B1-F1C2-C342-9482-CA419A1AF9E0}" type="slidenum">
              <a:rPr lang="en-US" smtClean="0"/>
              <a:t>84</a:t>
            </a:fld>
            <a:endParaRPr lang="en-US"/>
          </a:p>
        </p:txBody>
      </p:sp>
    </p:spTree>
    <p:extLst>
      <p:ext uri="{BB962C8B-B14F-4D97-AF65-F5344CB8AC3E}">
        <p14:creationId xmlns:p14="http://schemas.microsoft.com/office/powerpoint/2010/main" val="100691648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D96451B1-F1C2-C342-9482-CA419A1AF9E0}" type="slidenum">
              <a:rPr lang="en-US" smtClean="0"/>
              <a:t>85</a:t>
            </a:fld>
            <a:endParaRPr lang="en-US"/>
          </a:p>
        </p:txBody>
      </p:sp>
    </p:spTree>
    <p:extLst>
      <p:ext uri="{BB962C8B-B14F-4D97-AF65-F5344CB8AC3E}">
        <p14:creationId xmlns:p14="http://schemas.microsoft.com/office/powerpoint/2010/main" val="30810958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D52019-F264-4BD8-702A-E414A354290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BA3D960-1EEE-1676-6937-8C79129E453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C2FBD16-C549-0933-5078-5A761C4D32DF}"/>
              </a:ext>
            </a:extLst>
          </p:cNvPr>
          <p:cNvSpPr>
            <a:spLocks noGrp="1"/>
          </p:cNvSpPr>
          <p:nvPr>
            <p:ph type="body" idx="1"/>
          </p:nvPr>
        </p:nvSpPr>
        <p:spPr/>
        <p:txBody>
          <a:bodyPr/>
          <a:lstStyle/>
          <a:p>
            <a:r>
              <a:rPr lang="en-AU" dirty="0"/>
              <a:t>The </a:t>
            </a:r>
            <a:r>
              <a:rPr lang="en-AU" dirty="0" err="1"/>
              <a:t>flexsurv</a:t>
            </a:r>
            <a:r>
              <a:rPr lang="en-AU" dirty="0"/>
              <a:t> package works quite well integrating with some of the functions in </a:t>
            </a:r>
            <a:r>
              <a:rPr lang="en-AU" dirty="0" err="1"/>
              <a:t>mstate</a:t>
            </a:r>
            <a:r>
              <a:rPr lang="en-AU" dirty="0"/>
              <a:t>. </a:t>
            </a:r>
          </a:p>
          <a:p>
            <a:r>
              <a:rPr lang="en-AU" dirty="0"/>
              <a:t>We can use output from </a:t>
            </a:r>
            <a:r>
              <a:rPr lang="en-AU" dirty="0" err="1"/>
              <a:t>msprep</a:t>
            </a:r>
            <a:r>
              <a:rPr lang="en-AU" dirty="0"/>
              <a:t> to model transition-specific models using </a:t>
            </a:r>
            <a:r>
              <a:rPr lang="en-AU" dirty="0" err="1"/>
              <a:t>flexsurvreg</a:t>
            </a:r>
            <a:r>
              <a:rPr lang="en-AU" dirty="0"/>
              <a:t> and </a:t>
            </a:r>
            <a:r>
              <a:rPr lang="en-AU" dirty="0" err="1"/>
              <a:t>flexsurvspline</a:t>
            </a:r>
            <a:r>
              <a:rPr lang="en-AU" dirty="0"/>
              <a:t>. </a:t>
            </a:r>
          </a:p>
        </p:txBody>
      </p:sp>
      <p:sp>
        <p:nvSpPr>
          <p:cNvPr id="4" name="Slide Number Placeholder 3">
            <a:extLst>
              <a:ext uri="{FF2B5EF4-FFF2-40B4-BE49-F238E27FC236}">
                <a16:creationId xmlns:a16="http://schemas.microsoft.com/office/drawing/2014/main" id="{3ACC84EC-EAA6-7A49-7DAD-36CBC8636257}"/>
              </a:ext>
            </a:extLst>
          </p:cNvPr>
          <p:cNvSpPr>
            <a:spLocks noGrp="1"/>
          </p:cNvSpPr>
          <p:nvPr>
            <p:ph type="sldNum" sz="quarter" idx="5"/>
          </p:nvPr>
        </p:nvSpPr>
        <p:spPr/>
        <p:txBody>
          <a:bodyPr/>
          <a:lstStyle/>
          <a:p>
            <a:fld id="{D96451B1-F1C2-C342-9482-CA419A1AF9E0}" type="slidenum">
              <a:rPr lang="en-US" smtClean="0"/>
              <a:t>86</a:t>
            </a:fld>
            <a:endParaRPr lang="en-US"/>
          </a:p>
        </p:txBody>
      </p:sp>
    </p:spTree>
    <p:extLst>
      <p:ext uri="{BB962C8B-B14F-4D97-AF65-F5344CB8AC3E}">
        <p14:creationId xmlns:p14="http://schemas.microsoft.com/office/powerpoint/2010/main" val="214539836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E8141C-097E-4F32-B334-3A88FDEAECA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6318682-7F53-DB8B-8F87-F0B5A33F3AE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DFAD2AA-4BB5-8425-E83C-7B834735D6F0}"/>
              </a:ext>
            </a:extLst>
          </p:cNvPr>
          <p:cNvSpPr>
            <a:spLocks noGrp="1"/>
          </p:cNvSpPr>
          <p:nvPr>
            <p:ph type="body" idx="1"/>
          </p:nvPr>
        </p:nvSpPr>
        <p:spPr/>
        <p:txBody>
          <a:bodyPr/>
          <a:lstStyle/>
          <a:p>
            <a:endParaRPr lang="en-AU" dirty="0"/>
          </a:p>
        </p:txBody>
      </p:sp>
      <p:sp>
        <p:nvSpPr>
          <p:cNvPr id="4" name="Slide Number Placeholder 3">
            <a:extLst>
              <a:ext uri="{FF2B5EF4-FFF2-40B4-BE49-F238E27FC236}">
                <a16:creationId xmlns:a16="http://schemas.microsoft.com/office/drawing/2014/main" id="{33564664-2EE0-D596-4646-2DB9C10BEAEF}"/>
              </a:ext>
            </a:extLst>
          </p:cNvPr>
          <p:cNvSpPr>
            <a:spLocks noGrp="1"/>
          </p:cNvSpPr>
          <p:nvPr>
            <p:ph type="sldNum" sz="quarter" idx="5"/>
          </p:nvPr>
        </p:nvSpPr>
        <p:spPr/>
        <p:txBody>
          <a:bodyPr/>
          <a:lstStyle/>
          <a:p>
            <a:fld id="{D96451B1-F1C2-C342-9482-CA419A1AF9E0}" type="slidenum">
              <a:rPr lang="en-US" smtClean="0"/>
              <a:t>87</a:t>
            </a:fld>
            <a:endParaRPr lang="en-US"/>
          </a:p>
        </p:txBody>
      </p:sp>
    </p:spTree>
    <p:extLst>
      <p:ext uri="{BB962C8B-B14F-4D97-AF65-F5344CB8AC3E}">
        <p14:creationId xmlns:p14="http://schemas.microsoft.com/office/powerpoint/2010/main" val="402023091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EE98BB-11B2-DB5C-F0A9-F0E889ECBC9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BBB8CA2-14AD-4B5D-7A80-52316599282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FB958DC-E5A8-004F-5626-E74521556DC3}"/>
              </a:ext>
            </a:extLst>
          </p:cNvPr>
          <p:cNvSpPr>
            <a:spLocks noGrp="1"/>
          </p:cNvSpPr>
          <p:nvPr>
            <p:ph type="body" idx="1"/>
          </p:nvPr>
        </p:nvSpPr>
        <p:spPr/>
        <p:txBody>
          <a:bodyPr/>
          <a:lstStyle/>
          <a:p>
            <a:r>
              <a:rPr lang="en-AU" dirty="0"/>
              <a:t>There are other covariates in the model but we have focused on the treatment effect.</a:t>
            </a:r>
          </a:p>
          <a:p>
            <a:r>
              <a:rPr lang="en-AU" dirty="0"/>
              <a:t>These are very similar to what we have seen in the </a:t>
            </a:r>
            <a:r>
              <a:rPr lang="en-AU" dirty="0" err="1"/>
              <a:t>coxph</a:t>
            </a:r>
            <a:r>
              <a:rPr lang="en-AU" dirty="0"/>
              <a:t> models.</a:t>
            </a:r>
          </a:p>
          <a:p>
            <a:r>
              <a:rPr lang="en-AU" dirty="0"/>
              <a:t>Treatment reduced hazard of transitioning from alive to recurrence. No difference for alive to death.</a:t>
            </a:r>
          </a:p>
          <a:p>
            <a:r>
              <a:rPr lang="en-AU" dirty="0"/>
              <a:t>Treatment increased hazard of transitioning from recurrence to death. </a:t>
            </a:r>
          </a:p>
        </p:txBody>
      </p:sp>
      <p:sp>
        <p:nvSpPr>
          <p:cNvPr id="4" name="Slide Number Placeholder 3">
            <a:extLst>
              <a:ext uri="{FF2B5EF4-FFF2-40B4-BE49-F238E27FC236}">
                <a16:creationId xmlns:a16="http://schemas.microsoft.com/office/drawing/2014/main" id="{91F847D0-D18E-6907-7EFE-ABF55C1CD88F}"/>
              </a:ext>
            </a:extLst>
          </p:cNvPr>
          <p:cNvSpPr>
            <a:spLocks noGrp="1"/>
          </p:cNvSpPr>
          <p:nvPr>
            <p:ph type="sldNum" sz="quarter" idx="5"/>
          </p:nvPr>
        </p:nvSpPr>
        <p:spPr/>
        <p:txBody>
          <a:bodyPr/>
          <a:lstStyle/>
          <a:p>
            <a:fld id="{D96451B1-F1C2-C342-9482-CA419A1AF9E0}" type="slidenum">
              <a:rPr lang="en-US" smtClean="0"/>
              <a:t>88</a:t>
            </a:fld>
            <a:endParaRPr lang="en-US"/>
          </a:p>
        </p:txBody>
      </p:sp>
    </p:spTree>
    <p:extLst>
      <p:ext uri="{BB962C8B-B14F-4D97-AF65-F5344CB8AC3E}">
        <p14:creationId xmlns:p14="http://schemas.microsoft.com/office/powerpoint/2010/main" val="26986538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A8D3A0-B35A-5C9E-EF2F-9C5FD5ED585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B998719-474E-CFE3-119E-771EEF6FD7F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95FF3B4-4386-2D5F-B0CA-F3722C8D83E6}"/>
              </a:ext>
            </a:extLst>
          </p:cNvPr>
          <p:cNvSpPr>
            <a:spLocks noGrp="1"/>
          </p:cNvSpPr>
          <p:nvPr>
            <p:ph type="body" idx="1"/>
          </p:nvPr>
        </p:nvSpPr>
        <p:spPr/>
        <p:txBody>
          <a:bodyPr/>
          <a:lstStyle/>
          <a:p>
            <a:r>
              <a:rPr lang="en-AU" dirty="0"/>
              <a:t>Terry </a:t>
            </a:r>
            <a:r>
              <a:rPr lang="en-AU" dirty="0" err="1"/>
              <a:t>Therneau</a:t>
            </a:r>
            <a:r>
              <a:rPr lang="en-AU" dirty="0"/>
              <a:t> – well known statistician at Mayo clinic in survival analysis, particularly extending Cox models and multiple events, competing risks and correlated data.</a:t>
            </a:r>
          </a:p>
        </p:txBody>
      </p:sp>
      <p:sp>
        <p:nvSpPr>
          <p:cNvPr id="4" name="Slide Number Placeholder 3">
            <a:extLst>
              <a:ext uri="{FF2B5EF4-FFF2-40B4-BE49-F238E27FC236}">
                <a16:creationId xmlns:a16="http://schemas.microsoft.com/office/drawing/2014/main" id="{404A52CA-D873-8CA6-0348-CAB125C7C229}"/>
              </a:ext>
            </a:extLst>
          </p:cNvPr>
          <p:cNvSpPr>
            <a:spLocks noGrp="1"/>
          </p:cNvSpPr>
          <p:nvPr>
            <p:ph type="sldNum" sz="quarter" idx="5"/>
          </p:nvPr>
        </p:nvSpPr>
        <p:spPr/>
        <p:txBody>
          <a:bodyPr/>
          <a:lstStyle/>
          <a:p>
            <a:fld id="{D96451B1-F1C2-C342-9482-CA419A1AF9E0}" type="slidenum">
              <a:rPr lang="en-US" smtClean="0"/>
              <a:t>11</a:t>
            </a:fld>
            <a:endParaRPr lang="en-US"/>
          </a:p>
        </p:txBody>
      </p:sp>
    </p:spTree>
    <p:extLst>
      <p:ext uri="{BB962C8B-B14F-4D97-AF65-F5344CB8AC3E}">
        <p14:creationId xmlns:p14="http://schemas.microsoft.com/office/powerpoint/2010/main" val="27461155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FB9F05-07F6-BE8C-A45B-4D65DE67678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73D7F2E-00B1-7269-9209-233A53AD3F5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014337C-E5E0-E1DE-6AF6-D757A29910BA}"/>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We can join these separate transition specific models into one object using </a:t>
            </a:r>
          </a:p>
          <a:p>
            <a:endParaRPr lang="en-AU" dirty="0"/>
          </a:p>
        </p:txBody>
      </p:sp>
      <p:sp>
        <p:nvSpPr>
          <p:cNvPr id="4" name="Slide Number Placeholder 3">
            <a:extLst>
              <a:ext uri="{FF2B5EF4-FFF2-40B4-BE49-F238E27FC236}">
                <a16:creationId xmlns:a16="http://schemas.microsoft.com/office/drawing/2014/main" id="{6DF0C339-C9C3-E58F-7F7A-6014227F2AC5}"/>
              </a:ext>
            </a:extLst>
          </p:cNvPr>
          <p:cNvSpPr>
            <a:spLocks noGrp="1"/>
          </p:cNvSpPr>
          <p:nvPr>
            <p:ph type="sldNum" sz="quarter" idx="5"/>
          </p:nvPr>
        </p:nvSpPr>
        <p:spPr/>
        <p:txBody>
          <a:bodyPr/>
          <a:lstStyle/>
          <a:p>
            <a:fld id="{D96451B1-F1C2-C342-9482-CA419A1AF9E0}" type="slidenum">
              <a:rPr lang="en-US" smtClean="0"/>
              <a:t>89</a:t>
            </a:fld>
            <a:endParaRPr lang="en-US"/>
          </a:p>
        </p:txBody>
      </p:sp>
    </p:spTree>
    <p:extLst>
      <p:ext uri="{BB962C8B-B14F-4D97-AF65-F5344CB8AC3E}">
        <p14:creationId xmlns:p14="http://schemas.microsoft.com/office/powerpoint/2010/main" val="212505757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D2FE7D-6602-A14E-DDBB-E97047B2F8C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CFC62BE-2754-47FB-962A-C72E79F159F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F6F5D67-8A90-BC58-622D-4D53A087D321}"/>
              </a:ext>
            </a:extLst>
          </p:cNvPr>
          <p:cNvSpPr>
            <a:spLocks noGrp="1"/>
          </p:cNvSpPr>
          <p:nvPr>
            <p:ph type="body" idx="1"/>
          </p:nvPr>
        </p:nvSpPr>
        <p:spPr/>
        <p:txBody>
          <a:bodyPr/>
          <a:lstStyle/>
          <a:p>
            <a:endParaRPr lang="en-AU" dirty="0"/>
          </a:p>
        </p:txBody>
      </p:sp>
      <p:sp>
        <p:nvSpPr>
          <p:cNvPr id="4" name="Slide Number Placeholder 3">
            <a:extLst>
              <a:ext uri="{FF2B5EF4-FFF2-40B4-BE49-F238E27FC236}">
                <a16:creationId xmlns:a16="http://schemas.microsoft.com/office/drawing/2014/main" id="{934F5BFD-D338-FEDE-7469-23CDFD238630}"/>
              </a:ext>
            </a:extLst>
          </p:cNvPr>
          <p:cNvSpPr>
            <a:spLocks noGrp="1"/>
          </p:cNvSpPr>
          <p:nvPr>
            <p:ph type="sldNum" sz="quarter" idx="5"/>
          </p:nvPr>
        </p:nvSpPr>
        <p:spPr/>
        <p:txBody>
          <a:bodyPr/>
          <a:lstStyle/>
          <a:p>
            <a:fld id="{D96451B1-F1C2-C342-9482-CA419A1AF9E0}" type="slidenum">
              <a:rPr lang="en-US" smtClean="0"/>
              <a:t>90</a:t>
            </a:fld>
            <a:endParaRPr lang="en-US"/>
          </a:p>
        </p:txBody>
      </p:sp>
    </p:spTree>
    <p:extLst>
      <p:ext uri="{BB962C8B-B14F-4D97-AF65-F5344CB8AC3E}">
        <p14:creationId xmlns:p14="http://schemas.microsoft.com/office/powerpoint/2010/main" val="283260023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47D690-9A9E-40AE-C929-60451AA039C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3C0AE14-85EE-AC29-B64D-7D89681DC45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7C51EC8-D3B2-A852-E937-E9D4AFEE8B79}"/>
              </a:ext>
            </a:extLst>
          </p:cNvPr>
          <p:cNvSpPr>
            <a:spLocks noGrp="1"/>
          </p:cNvSpPr>
          <p:nvPr>
            <p:ph type="body" idx="1"/>
          </p:nvPr>
        </p:nvSpPr>
        <p:spPr/>
        <p:txBody>
          <a:bodyPr/>
          <a:lstStyle/>
          <a:p>
            <a:endParaRPr lang="en-AU" dirty="0"/>
          </a:p>
        </p:txBody>
      </p:sp>
      <p:sp>
        <p:nvSpPr>
          <p:cNvPr id="4" name="Slide Number Placeholder 3">
            <a:extLst>
              <a:ext uri="{FF2B5EF4-FFF2-40B4-BE49-F238E27FC236}">
                <a16:creationId xmlns:a16="http://schemas.microsoft.com/office/drawing/2014/main" id="{2EF99AE3-5469-8B9D-107D-901F1B5B5147}"/>
              </a:ext>
            </a:extLst>
          </p:cNvPr>
          <p:cNvSpPr>
            <a:spLocks noGrp="1"/>
          </p:cNvSpPr>
          <p:nvPr>
            <p:ph type="sldNum" sz="quarter" idx="5"/>
          </p:nvPr>
        </p:nvSpPr>
        <p:spPr/>
        <p:txBody>
          <a:bodyPr/>
          <a:lstStyle/>
          <a:p>
            <a:fld id="{D96451B1-F1C2-C342-9482-CA419A1AF9E0}" type="slidenum">
              <a:rPr lang="en-US" smtClean="0"/>
              <a:t>91</a:t>
            </a:fld>
            <a:endParaRPr lang="en-US"/>
          </a:p>
        </p:txBody>
      </p:sp>
    </p:spTree>
    <p:extLst>
      <p:ext uri="{BB962C8B-B14F-4D97-AF65-F5344CB8AC3E}">
        <p14:creationId xmlns:p14="http://schemas.microsoft.com/office/powerpoint/2010/main" val="108509610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D0B1A4-0B16-0F8F-58B9-0D35B227DCD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CC3141A-C0D0-AE09-CBF3-F445D92BADE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3A906B4-5FC5-7078-6BC4-C8E30A85A1E9}"/>
              </a:ext>
            </a:extLst>
          </p:cNvPr>
          <p:cNvSpPr>
            <a:spLocks noGrp="1"/>
          </p:cNvSpPr>
          <p:nvPr>
            <p:ph type="body" idx="1"/>
          </p:nvPr>
        </p:nvSpPr>
        <p:spPr/>
        <p:txBody>
          <a:bodyPr/>
          <a:lstStyle/>
          <a:p>
            <a:endParaRPr lang="en-AU" dirty="0"/>
          </a:p>
        </p:txBody>
      </p:sp>
      <p:sp>
        <p:nvSpPr>
          <p:cNvPr id="4" name="Slide Number Placeholder 3">
            <a:extLst>
              <a:ext uri="{FF2B5EF4-FFF2-40B4-BE49-F238E27FC236}">
                <a16:creationId xmlns:a16="http://schemas.microsoft.com/office/drawing/2014/main" id="{1B9B65E0-327A-0E0C-6F58-8C2C62B9D83A}"/>
              </a:ext>
            </a:extLst>
          </p:cNvPr>
          <p:cNvSpPr>
            <a:spLocks noGrp="1"/>
          </p:cNvSpPr>
          <p:nvPr>
            <p:ph type="sldNum" sz="quarter" idx="5"/>
          </p:nvPr>
        </p:nvSpPr>
        <p:spPr/>
        <p:txBody>
          <a:bodyPr/>
          <a:lstStyle/>
          <a:p>
            <a:fld id="{D96451B1-F1C2-C342-9482-CA419A1AF9E0}" type="slidenum">
              <a:rPr lang="en-US" smtClean="0"/>
              <a:t>92</a:t>
            </a:fld>
            <a:endParaRPr lang="en-US"/>
          </a:p>
        </p:txBody>
      </p:sp>
    </p:spTree>
    <p:extLst>
      <p:ext uri="{BB962C8B-B14F-4D97-AF65-F5344CB8AC3E}">
        <p14:creationId xmlns:p14="http://schemas.microsoft.com/office/powerpoint/2010/main" val="246462138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352D69-AF2A-5376-9DCD-18A8E737E3C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FA29A0A-AD81-3243-7952-47A87D4476F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153E698-231E-964F-8120-E5C44F1B9509}"/>
              </a:ext>
            </a:extLst>
          </p:cNvPr>
          <p:cNvSpPr>
            <a:spLocks noGrp="1"/>
          </p:cNvSpPr>
          <p:nvPr>
            <p:ph type="body" idx="1"/>
          </p:nvPr>
        </p:nvSpPr>
        <p:spPr/>
        <p:txBody>
          <a:bodyPr/>
          <a:lstStyle/>
          <a:p>
            <a:endParaRPr lang="en-AU" dirty="0"/>
          </a:p>
        </p:txBody>
      </p:sp>
      <p:sp>
        <p:nvSpPr>
          <p:cNvPr id="4" name="Slide Number Placeholder 3">
            <a:extLst>
              <a:ext uri="{FF2B5EF4-FFF2-40B4-BE49-F238E27FC236}">
                <a16:creationId xmlns:a16="http://schemas.microsoft.com/office/drawing/2014/main" id="{0F129F1E-DE67-12DC-6FFE-B46AAF738B0B}"/>
              </a:ext>
            </a:extLst>
          </p:cNvPr>
          <p:cNvSpPr>
            <a:spLocks noGrp="1"/>
          </p:cNvSpPr>
          <p:nvPr>
            <p:ph type="sldNum" sz="quarter" idx="5"/>
          </p:nvPr>
        </p:nvSpPr>
        <p:spPr/>
        <p:txBody>
          <a:bodyPr/>
          <a:lstStyle/>
          <a:p>
            <a:fld id="{D96451B1-F1C2-C342-9482-CA419A1AF9E0}" type="slidenum">
              <a:rPr lang="en-US" smtClean="0"/>
              <a:t>93</a:t>
            </a:fld>
            <a:endParaRPr lang="en-US"/>
          </a:p>
        </p:txBody>
      </p:sp>
    </p:spTree>
    <p:extLst>
      <p:ext uri="{BB962C8B-B14F-4D97-AF65-F5344CB8AC3E}">
        <p14:creationId xmlns:p14="http://schemas.microsoft.com/office/powerpoint/2010/main" val="1887397520"/>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49CE00-FD17-15E6-F692-405503FA5A5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7CF80E2-B26C-38F6-4F2C-7129644A394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8D77CCE-CE9E-1696-37A4-7A0D4515B976}"/>
              </a:ext>
            </a:extLst>
          </p:cNvPr>
          <p:cNvSpPr>
            <a:spLocks noGrp="1"/>
          </p:cNvSpPr>
          <p:nvPr>
            <p:ph type="body" idx="1"/>
          </p:nvPr>
        </p:nvSpPr>
        <p:spPr/>
        <p:txBody>
          <a:bodyPr/>
          <a:lstStyle/>
          <a:p>
            <a:endParaRPr lang="en-AU" dirty="0"/>
          </a:p>
        </p:txBody>
      </p:sp>
      <p:sp>
        <p:nvSpPr>
          <p:cNvPr id="4" name="Slide Number Placeholder 3">
            <a:extLst>
              <a:ext uri="{FF2B5EF4-FFF2-40B4-BE49-F238E27FC236}">
                <a16:creationId xmlns:a16="http://schemas.microsoft.com/office/drawing/2014/main" id="{04996241-C3F4-3111-D904-49D5E60EBE7D}"/>
              </a:ext>
            </a:extLst>
          </p:cNvPr>
          <p:cNvSpPr>
            <a:spLocks noGrp="1"/>
          </p:cNvSpPr>
          <p:nvPr>
            <p:ph type="sldNum" sz="quarter" idx="5"/>
          </p:nvPr>
        </p:nvSpPr>
        <p:spPr/>
        <p:txBody>
          <a:bodyPr/>
          <a:lstStyle/>
          <a:p>
            <a:fld id="{D96451B1-F1C2-C342-9482-CA419A1AF9E0}" type="slidenum">
              <a:rPr lang="en-US" smtClean="0"/>
              <a:t>94</a:t>
            </a:fld>
            <a:endParaRPr lang="en-US"/>
          </a:p>
        </p:txBody>
      </p:sp>
    </p:spTree>
    <p:extLst>
      <p:ext uri="{BB962C8B-B14F-4D97-AF65-F5344CB8AC3E}">
        <p14:creationId xmlns:p14="http://schemas.microsoft.com/office/powerpoint/2010/main" val="1031303762"/>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AF9E18-D92B-8153-9E1C-FAB2798E01B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544B9DA-EF51-79C6-C1A1-8657DCC6189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A406A57-4991-3492-9718-415404AFE570}"/>
              </a:ext>
            </a:extLst>
          </p:cNvPr>
          <p:cNvSpPr>
            <a:spLocks noGrp="1"/>
          </p:cNvSpPr>
          <p:nvPr>
            <p:ph type="body" idx="1"/>
          </p:nvPr>
        </p:nvSpPr>
        <p:spPr/>
        <p:txBody>
          <a:bodyPr/>
          <a:lstStyle/>
          <a:p>
            <a:endParaRPr lang="en-AU" dirty="0"/>
          </a:p>
        </p:txBody>
      </p:sp>
      <p:sp>
        <p:nvSpPr>
          <p:cNvPr id="4" name="Slide Number Placeholder 3">
            <a:extLst>
              <a:ext uri="{FF2B5EF4-FFF2-40B4-BE49-F238E27FC236}">
                <a16:creationId xmlns:a16="http://schemas.microsoft.com/office/drawing/2014/main" id="{59A7ABD7-4872-1FC3-E0DD-5EAEF67E1303}"/>
              </a:ext>
            </a:extLst>
          </p:cNvPr>
          <p:cNvSpPr>
            <a:spLocks noGrp="1"/>
          </p:cNvSpPr>
          <p:nvPr>
            <p:ph type="sldNum" sz="quarter" idx="5"/>
          </p:nvPr>
        </p:nvSpPr>
        <p:spPr/>
        <p:txBody>
          <a:bodyPr/>
          <a:lstStyle/>
          <a:p>
            <a:fld id="{D96451B1-F1C2-C342-9482-CA419A1AF9E0}" type="slidenum">
              <a:rPr lang="en-US" smtClean="0"/>
              <a:t>95</a:t>
            </a:fld>
            <a:endParaRPr lang="en-US"/>
          </a:p>
        </p:txBody>
      </p:sp>
    </p:spTree>
    <p:extLst>
      <p:ext uri="{BB962C8B-B14F-4D97-AF65-F5344CB8AC3E}">
        <p14:creationId xmlns:p14="http://schemas.microsoft.com/office/powerpoint/2010/main" val="4081031277"/>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E8F3A4-24FD-7F5E-9310-327970BA98F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1FC5463-A9A0-B33E-6FCA-9D9428BF869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5435489-FA4C-6CE2-6AE2-391B6938FCB7}"/>
              </a:ext>
            </a:extLst>
          </p:cNvPr>
          <p:cNvSpPr>
            <a:spLocks noGrp="1"/>
          </p:cNvSpPr>
          <p:nvPr>
            <p:ph type="body" idx="1"/>
          </p:nvPr>
        </p:nvSpPr>
        <p:spPr/>
        <p:txBody>
          <a:bodyPr/>
          <a:lstStyle/>
          <a:p>
            <a:endParaRPr lang="en-AU" dirty="0"/>
          </a:p>
        </p:txBody>
      </p:sp>
      <p:sp>
        <p:nvSpPr>
          <p:cNvPr id="4" name="Slide Number Placeholder 3">
            <a:extLst>
              <a:ext uri="{FF2B5EF4-FFF2-40B4-BE49-F238E27FC236}">
                <a16:creationId xmlns:a16="http://schemas.microsoft.com/office/drawing/2014/main" id="{79530B7A-F5C0-14D2-E550-2F1FD2AAF9F0}"/>
              </a:ext>
            </a:extLst>
          </p:cNvPr>
          <p:cNvSpPr>
            <a:spLocks noGrp="1"/>
          </p:cNvSpPr>
          <p:nvPr>
            <p:ph type="sldNum" sz="quarter" idx="5"/>
          </p:nvPr>
        </p:nvSpPr>
        <p:spPr/>
        <p:txBody>
          <a:bodyPr/>
          <a:lstStyle/>
          <a:p>
            <a:fld id="{D96451B1-F1C2-C342-9482-CA419A1AF9E0}" type="slidenum">
              <a:rPr lang="en-US" smtClean="0"/>
              <a:t>96</a:t>
            </a:fld>
            <a:endParaRPr lang="en-US"/>
          </a:p>
        </p:txBody>
      </p:sp>
    </p:spTree>
    <p:extLst>
      <p:ext uri="{BB962C8B-B14F-4D97-AF65-F5344CB8AC3E}">
        <p14:creationId xmlns:p14="http://schemas.microsoft.com/office/powerpoint/2010/main" val="3894204939"/>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9FE2C3-D87B-4DF1-B08E-0D21FD9606A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D4785F4-1F44-715D-AC6B-3EF947B8B7D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A5D93E1-AE50-FDAA-AE47-96FA4B976773}"/>
              </a:ext>
            </a:extLst>
          </p:cNvPr>
          <p:cNvSpPr>
            <a:spLocks noGrp="1"/>
          </p:cNvSpPr>
          <p:nvPr>
            <p:ph type="body" idx="1"/>
          </p:nvPr>
        </p:nvSpPr>
        <p:spPr/>
        <p:txBody>
          <a:bodyPr/>
          <a:lstStyle/>
          <a:p>
            <a:r>
              <a:rPr lang="en-AU" dirty="0"/>
              <a:t>Highlight important distinction between fitting trans as strata vs transition specific.</a:t>
            </a:r>
          </a:p>
        </p:txBody>
      </p:sp>
      <p:sp>
        <p:nvSpPr>
          <p:cNvPr id="4" name="Slide Number Placeholder 3">
            <a:extLst>
              <a:ext uri="{FF2B5EF4-FFF2-40B4-BE49-F238E27FC236}">
                <a16:creationId xmlns:a16="http://schemas.microsoft.com/office/drawing/2014/main" id="{906FAB1F-BEB2-A58C-5599-6E30CDAACBC4}"/>
              </a:ext>
            </a:extLst>
          </p:cNvPr>
          <p:cNvSpPr>
            <a:spLocks noGrp="1"/>
          </p:cNvSpPr>
          <p:nvPr>
            <p:ph type="sldNum" sz="quarter" idx="5"/>
          </p:nvPr>
        </p:nvSpPr>
        <p:spPr/>
        <p:txBody>
          <a:bodyPr/>
          <a:lstStyle/>
          <a:p>
            <a:fld id="{D96451B1-F1C2-C342-9482-CA419A1AF9E0}" type="slidenum">
              <a:rPr lang="en-US" smtClean="0"/>
              <a:t>98</a:t>
            </a:fld>
            <a:endParaRPr lang="en-US" dirty="0"/>
          </a:p>
        </p:txBody>
      </p:sp>
    </p:spTree>
    <p:extLst>
      <p:ext uri="{BB962C8B-B14F-4D97-AF65-F5344CB8AC3E}">
        <p14:creationId xmlns:p14="http://schemas.microsoft.com/office/powerpoint/2010/main" val="594274131"/>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96BF79-A5BC-2570-5993-388EDAD5C4B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A258204-577A-D23A-6A9A-582AA69C588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5C5E01D-A399-1F08-4F86-3FB738BC64C7}"/>
              </a:ext>
            </a:extLst>
          </p:cNvPr>
          <p:cNvSpPr>
            <a:spLocks noGrp="1"/>
          </p:cNvSpPr>
          <p:nvPr>
            <p:ph type="body" idx="1"/>
          </p:nvPr>
        </p:nvSpPr>
        <p:spPr/>
        <p:txBody>
          <a:bodyPr/>
          <a:lstStyle/>
          <a:p>
            <a:endParaRPr lang="en-AU" dirty="0"/>
          </a:p>
        </p:txBody>
      </p:sp>
      <p:sp>
        <p:nvSpPr>
          <p:cNvPr id="4" name="Slide Number Placeholder 3">
            <a:extLst>
              <a:ext uri="{FF2B5EF4-FFF2-40B4-BE49-F238E27FC236}">
                <a16:creationId xmlns:a16="http://schemas.microsoft.com/office/drawing/2014/main" id="{608FB2D3-886C-7EDA-0F79-C011C2FE3439}"/>
              </a:ext>
            </a:extLst>
          </p:cNvPr>
          <p:cNvSpPr>
            <a:spLocks noGrp="1"/>
          </p:cNvSpPr>
          <p:nvPr>
            <p:ph type="sldNum" sz="quarter" idx="5"/>
          </p:nvPr>
        </p:nvSpPr>
        <p:spPr/>
        <p:txBody>
          <a:bodyPr/>
          <a:lstStyle/>
          <a:p>
            <a:fld id="{D96451B1-F1C2-C342-9482-CA419A1AF9E0}" type="slidenum">
              <a:rPr lang="en-US" smtClean="0"/>
              <a:t>100</a:t>
            </a:fld>
            <a:endParaRPr lang="en-US" dirty="0"/>
          </a:p>
        </p:txBody>
      </p:sp>
    </p:spTree>
    <p:extLst>
      <p:ext uri="{BB962C8B-B14F-4D97-AF65-F5344CB8AC3E}">
        <p14:creationId xmlns:p14="http://schemas.microsoft.com/office/powerpoint/2010/main" val="14896933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1FCF55-1A7E-F66C-105E-28F4E57779E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265E5D7-4322-D0C3-CFBC-DD0A1CB5773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CBAC18B-05F0-CB87-DB1E-E414B6CB118B}"/>
              </a:ext>
            </a:extLst>
          </p:cNvPr>
          <p:cNvSpPr>
            <a:spLocks noGrp="1"/>
          </p:cNvSpPr>
          <p:nvPr>
            <p:ph type="body" idx="1"/>
          </p:nvPr>
        </p:nvSpPr>
        <p:spPr/>
        <p:txBody>
          <a:bodyPr/>
          <a:lstStyle/>
          <a:p>
            <a:r>
              <a:rPr lang="en-AU" dirty="0"/>
              <a:t>Three examples shown in this paper. We will focus on the colon cancer example.</a:t>
            </a:r>
          </a:p>
          <a:p>
            <a:endParaRPr lang="en-AU" dirty="0"/>
          </a:p>
          <a:p>
            <a:r>
              <a:rPr lang="en-AU" dirty="0"/>
              <a:t>Control arm included both observation only and levamisole alone as there was no difference in disease free survival.</a:t>
            </a:r>
          </a:p>
          <a:p>
            <a:endParaRPr lang="en-AU" dirty="0"/>
          </a:p>
          <a:p>
            <a:r>
              <a:rPr lang="en-AU" dirty="0"/>
              <a:t>Note that there are very few transitions from disease free to death.</a:t>
            </a:r>
          </a:p>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They were interested in estimating the probability in being in each state over time and using regression modelling to estimate transition intensities.</a:t>
            </a:r>
          </a:p>
          <a:p>
            <a:endParaRPr lang="en-AU" dirty="0"/>
          </a:p>
        </p:txBody>
      </p:sp>
      <p:sp>
        <p:nvSpPr>
          <p:cNvPr id="4" name="Slide Number Placeholder 3">
            <a:extLst>
              <a:ext uri="{FF2B5EF4-FFF2-40B4-BE49-F238E27FC236}">
                <a16:creationId xmlns:a16="http://schemas.microsoft.com/office/drawing/2014/main" id="{EF425A5C-E33F-07C8-D4C7-9CB8CD7982AA}"/>
              </a:ext>
            </a:extLst>
          </p:cNvPr>
          <p:cNvSpPr>
            <a:spLocks noGrp="1"/>
          </p:cNvSpPr>
          <p:nvPr>
            <p:ph type="sldNum" sz="quarter" idx="5"/>
          </p:nvPr>
        </p:nvSpPr>
        <p:spPr/>
        <p:txBody>
          <a:bodyPr/>
          <a:lstStyle/>
          <a:p>
            <a:fld id="{D96451B1-F1C2-C342-9482-CA419A1AF9E0}" type="slidenum">
              <a:rPr lang="en-US" smtClean="0"/>
              <a:t>12</a:t>
            </a:fld>
            <a:endParaRPr lang="en-US"/>
          </a:p>
        </p:txBody>
      </p:sp>
    </p:spTree>
    <p:extLst>
      <p:ext uri="{BB962C8B-B14F-4D97-AF65-F5344CB8AC3E}">
        <p14:creationId xmlns:p14="http://schemas.microsoft.com/office/powerpoint/2010/main" val="3664744151"/>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2C2865-433E-A9F7-3CF9-CA03213CDEF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1488DE0-DFC4-8687-6BDC-19DC5BFFF78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76A6C93-F89D-1837-89C4-9435F81A7AA4}"/>
              </a:ext>
            </a:extLst>
          </p:cNvPr>
          <p:cNvSpPr>
            <a:spLocks noGrp="1"/>
          </p:cNvSpPr>
          <p:nvPr>
            <p:ph type="body" idx="1"/>
          </p:nvPr>
        </p:nvSpPr>
        <p:spPr/>
        <p:txBody>
          <a:bodyPr/>
          <a:lstStyle/>
          <a:p>
            <a:endParaRPr lang="en-AU" dirty="0"/>
          </a:p>
        </p:txBody>
      </p:sp>
      <p:sp>
        <p:nvSpPr>
          <p:cNvPr id="4" name="Slide Number Placeholder 3">
            <a:extLst>
              <a:ext uri="{FF2B5EF4-FFF2-40B4-BE49-F238E27FC236}">
                <a16:creationId xmlns:a16="http://schemas.microsoft.com/office/drawing/2014/main" id="{8B2AF3E9-FB48-3B15-6C41-708C11F60EB7}"/>
              </a:ext>
            </a:extLst>
          </p:cNvPr>
          <p:cNvSpPr>
            <a:spLocks noGrp="1"/>
          </p:cNvSpPr>
          <p:nvPr>
            <p:ph type="sldNum" sz="quarter" idx="5"/>
          </p:nvPr>
        </p:nvSpPr>
        <p:spPr/>
        <p:txBody>
          <a:bodyPr/>
          <a:lstStyle/>
          <a:p>
            <a:fld id="{D96451B1-F1C2-C342-9482-CA419A1AF9E0}" type="slidenum">
              <a:rPr lang="en-US" smtClean="0"/>
              <a:t>101</a:t>
            </a:fld>
            <a:endParaRPr lang="en-US"/>
          </a:p>
        </p:txBody>
      </p:sp>
    </p:spTree>
    <p:extLst>
      <p:ext uri="{BB962C8B-B14F-4D97-AF65-F5344CB8AC3E}">
        <p14:creationId xmlns:p14="http://schemas.microsoft.com/office/powerpoint/2010/main" val="1290074404"/>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780AEA-C2DA-3159-65C9-970FD3D859B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B94FE02-7E4F-521C-6CE0-A80913B236D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E93049E-C609-165A-6E6F-D404A37004C6}"/>
              </a:ext>
            </a:extLst>
          </p:cNvPr>
          <p:cNvSpPr>
            <a:spLocks noGrp="1"/>
          </p:cNvSpPr>
          <p:nvPr>
            <p:ph type="body" idx="1"/>
          </p:nvPr>
        </p:nvSpPr>
        <p:spPr/>
        <p:txBody>
          <a:bodyPr/>
          <a:lstStyle/>
          <a:p>
            <a:endParaRPr lang="en-AU" dirty="0"/>
          </a:p>
        </p:txBody>
      </p:sp>
      <p:sp>
        <p:nvSpPr>
          <p:cNvPr id="4" name="Slide Number Placeholder 3">
            <a:extLst>
              <a:ext uri="{FF2B5EF4-FFF2-40B4-BE49-F238E27FC236}">
                <a16:creationId xmlns:a16="http://schemas.microsoft.com/office/drawing/2014/main" id="{DC63502D-3DC6-6802-AD83-CFC7FC1826E1}"/>
              </a:ext>
            </a:extLst>
          </p:cNvPr>
          <p:cNvSpPr>
            <a:spLocks noGrp="1"/>
          </p:cNvSpPr>
          <p:nvPr>
            <p:ph type="sldNum" sz="quarter" idx="5"/>
          </p:nvPr>
        </p:nvSpPr>
        <p:spPr/>
        <p:txBody>
          <a:bodyPr/>
          <a:lstStyle/>
          <a:p>
            <a:fld id="{D96451B1-F1C2-C342-9482-CA419A1AF9E0}" type="slidenum">
              <a:rPr lang="en-US" smtClean="0"/>
              <a:t>102</a:t>
            </a:fld>
            <a:endParaRPr lang="en-US"/>
          </a:p>
        </p:txBody>
      </p:sp>
    </p:spTree>
    <p:extLst>
      <p:ext uri="{BB962C8B-B14F-4D97-AF65-F5344CB8AC3E}">
        <p14:creationId xmlns:p14="http://schemas.microsoft.com/office/powerpoint/2010/main" val="4030401639"/>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298B36-ED3F-A37D-292A-13E972B3734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F7CE7E9-0E99-ED9B-F22E-BCEA090F6A3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14CCBA7-8002-A18A-F095-95BF93404A25}"/>
              </a:ext>
            </a:extLst>
          </p:cNvPr>
          <p:cNvSpPr>
            <a:spLocks noGrp="1"/>
          </p:cNvSpPr>
          <p:nvPr>
            <p:ph type="body" idx="1"/>
          </p:nvPr>
        </p:nvSpPr>
        <p:spPr/>
        <p:txBody>
          <a:bodyPr/>
          <a:lstStyle/>
          <a:p>
            <a:endParaRPr lang="en-AU" dirty="0"/>
          </a:p>
        </p:txBody>
      </p:sp>
      <p:sp>
        <p:nvSpPr>
          <p:cNvPr id="4" name="Slide Number Placeholder 3">
            <a:extLst>
              <a:ext uri="{FF2B5EF4-FFF2-40B4-BE49-F238E27FC236}">
                <a16:creationId xmlns:a16="http://schemas.microsoft.com/office/drawing/2014/main" id="{6887A3F5-F30E-E524-2987-6345DB99A79C}"/>
              </a:ext>
            </a:extLst>
          </p:cNvPr>
          <p:cNvSpPr>
            <a:spLocks noGrp="1"/>
          </p:cNvSpPr>
          <p:nvPr>
            <p:ph type="sldNum" sz="quarter" idx="5"/>
          </p:nvPr>
        </p:nvSpPr>
        <p:spPr/>
        <p:txBody>
          <a:bodyPr/>
          <a:lstStyle/>
          <a:p>
            <a:fld id="{D96451B1-F1C2-C342-9482-CA419A1AF9E0}" type="slidenum">
              <a:rPr lang="en-US" smtClean="0"/>
              <a:t>103</a:t>
            </a:fld>
            <a:endParaRPr lang="en-US"/>
          </a:p>
        </p:txBody>
      </p:sp>
    </p:spTree>
    <p:extLst>
      <p:ext uri="{BB962C8B-B14F-4D97-AF65-F5344CB8AC3E}">
        <p14:creationId xmlns:p14="http://schemas.microsoft.com/office/powerpoint/2010/main" val="3900397845"/>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881EFE-757C-BA51-F207-EA0D18A11D3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4A8121C-5126-7540-1264-6476E71A42C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527E2BF-EC10-736E-474E-E058BB998480}"/>
              </a:ext>
            </a:extLst>
          </p:cNvPr>
          <p:cNvSpPr>
            <a:spLocks noGrp="1"/>
          </p:cNvSpPr>
          <p:nvPr>
            <p:ph type="body" idx="1"/>
          </p:nvPr>
        </p:nvSpPr>
        <p:spPr/>
        <p:txBody>
          <a:bodyPr/>
          <a:lstStyle/>
          <a:p>
            <a:endParaRPr lang="en-AU" dirty="0"/>
          </a:p>
        </p:txBody>
      </p:sp>
      <p:sp>
        <p:nvSpPr>
          <p:cNvPr id="4" name="Slide Number Placeholder 3">
            <a:extLst>
              <a:ext uri="{FF2B5EF4-FFF2-40B4-BE49-F238E27FC236}">
                <a16:creationId xmlns:a16="http://schemas.microsoft.com/office/drawing/2014/main" id="{EF532C86-9CED-540F-62A9-6D49A6111912}"/>
              </a:ext>
            </a:extLst>
          </p:cNvPr>
          <p:cNvSpPr>
            <a:spLocks noGrp="1"/>
          </p:cNvSpPr>
          <p:nvPr>
            <p:ph type="sldNum" sz="quarter" idx="5"/>
          </p:nvPr>
        </p:nvSpPr>
        <p:spPr/>
        <p:txBody>
          <a:bodyPr/>
          <a:lstStyle/>
          <a:p>
            <a:fld id="{D96451B1-F1C2-C342-9482-CA419A1AF9E0}" type="slidenum">
              <a:rPr lang="en-US" smtClean="0"/>
              <a:t>104</a:t>
            </a:fld>
            <a:endParaRPr lang="en-US"/>
          </a:p>
        </p:txBody>
      </p:sp>
    </p:spTree>
    <p:extLst>
      <p:ext uri="{BB962C8B-B14F-4D97-AF65-F5344CB8AC3E}">
        <p14:creationId xmlns:p14="http://schemas.microsoft.com/office/powerpoint/2010/main" val="2555888655"/>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7423C4-D284-FA6A-6D6A-A09403F38A1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9DF5054-1225-2E67-171E-376F75DC1B7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41DE62D-E76A-DA90-A9F0-D5D9001A5C7F}"/>
              </a:ext>
            </a:extLst>
          </p:cNvPr>
          <p:cNvSpPr>
            <a:spLocks noGrp="1"/>
          </p:cNvSpPr>
          <p:nvPr>
            <p:ph type="body" idx="1"/>
          </p:nvPr>
        </p:nvSpPr>
        <p:spPr/>
        <p:txBody>
          <a:bodyPr/>
          <a:lstStyle/>
          <a:p>
            <a:endParaRPr lang="en-AU" dirty="0"/>
          </a:p>
        </p:txBody>
      </p:sp>
      <p:sp>
        <p:nvSpPr>
          <p:cNvPr id="4" name="Slide Number Placeholder 3">
            <a:extLst>
              <a:ext uri="{FF2B5EF4-FFF2-40B4-BE49-F238E27FC236}">
                <a16:creationId xmlns:a16="http://schemas.microsoft.com/office/drawing/2014/main" id="{6AEED947-87B3-8461-AF7B-6B5660B3B49E}"/>
              </a:ext>
            </a:extLst>
          </p:cNvPr>
          <p:cNvSpPr>
            <a:spLocks noGrp="1"/>
          </p:cNvSpPr>
          <p:nvPr>
            <p:ph type="sldNum" sz="quarter" idx="5"/>
          </p:nvPr>
        </p:nvSpPr>
        <p:spPr/>
        <p:txBody>
          <a:bodyPr/>
          <a:lstStyle/>
          <a:p>
            <a:fld id="{D96451B1-F1C2-C342-9482-CA419A1AF9E0}" type="slidenum">
              <a:rPr lang="en-US" smtClean="0"/>
              <a:t>105</a:t>
            </a:fld>
            <a:endParaRPr lang="en-US"/>
          </a:p>
        </p:txBody>
      </p:sp>
    </p:spTree>
    <p:extLst>
      <p:ext uri="{BB962C8B-B14F-4D97-AF65-F5344CB8AC3E}">
        <p14:creationId xmlns:p14="http://schemas.microsoft.com/office/powerpoint/2010/main" val="1767461115"/>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B3B5A9-C095-B591-D6A8-41FAFD3F5A3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A5A1BF6-A38E-28F4-77EF-0AC12874C93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B1AE099-580E-5C63-2BF5-8DC94781F49C}"/>
              </a:ext>
            </a:extLst>
          </p:cNvPr>
          <p:cNvSpPr>
            <a:spLocks noGrp="1"/>
          </p:cNvSpPr>
          <p:nvPr>
            <p:ph type="body" idx="1"/>
          </p:nvPr>
        </p:nvSpPr>
        <p:spPr/>
        <p:txBody>
          <a:bodyPr/>
          <a:lstStyle/>
          <a:p>
            <a:endParaRPr lang="en-AU" dirty="0"/>
          </a:p>
        </p:txBody>
      </p:sp>
      <p:sp>
        <p:nvSpPr>
          <p:cNvPr id="4" name="Slide Number Placeholder 3">
            <a:extLst>
              <a:ext uri="{FF2B5EF4-FFF2-40B4-BE49-F238E27FC236}">
                <a16:creationId xmlns:a16="http://schemas.microsoft.com/office/drawing/2014/main" id="{D0C369BD-C541-390A-9BBB-C357CA0D7C8C}"/>
              </a:ext>
            </a:extLst>
          </p:cNvPr>
          <p:cNvSpPr>
            <a:spLocks noGrp="1"/>
          </p:cNvSpPr>
          <p:nvPr>
            <p:ph type="sldNum" sz="quarter" idx="5"/>
          </p:nvPr>
        </p:nvSpPr>
        <p:spPr/>
        <p:txBody>
          <a:bodyPr/>
          <a:lstStyle/>
          <a:p>
            <a:fld id="{D96451B1-F1C2-C342-9482-CA419A1AF9E0}" type="slidenum">
              <a:rPr lang="en-US" smtClean="0"/>
              <a:t>106</a:t>
            </a:fld>
            <a:endParaRPr lang="en-US"/>
          </a:p>
        </p:txBody>
      </p:sp>
    </p:spTree>
    <p:extLst>
      <p:ext uri="{BB962C8B-B14F-4D97-AF65-F5344CB8AC3E}">
        <p14:creationId xmlns:p14="http://schemas.microsoft.com/office/powerpoint/2010/main" val="3159709809"/>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7266C2-9384-1C2F-7F1D-034D5E90E63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6A5E7A3-7ABA-3F47-80B3-E286BDBD302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AA9DBCF-A78A-F6BF-B012-79EB92457CB8}"/>
              </a:ext>
            </a:extLst>
          </p:cNvPr>
          <p:cNvSpPr>
            <a:spLocks noGrp="1"/>
          </p:cNvSpPr>
          <p:nvPr>
            <p:ph type="body" idx="1"/>
          </p:nvPr>
        </p:nvSpPr>
        <p:spPr/>
        <p:txBody>
          <a:bodyPr/>
          <a:lstStyle/>
          <a:p>
            <a:endParaRPr lang="en-AU" dirty="0"/>
          </a:p>
        </p:txBody>
      </p:sp>
      <p:sp>
        <p:nvSpPr>
          <p:cNvPr id="4" name="Slide Number Placeholder 3">
            <a:extLst>
              <a:ext uri="{FF2B5EF4-FFF2-40B4-BE49-F238E27FC236}">
                <a16:creationId xmlns:a16="http://schemas.microsoft.com/office/drawing/2014/main" id="{89BDEA6A-36F2-AC19-5236-DAACEC75F836}"/>
              </a:ext>
            </a:extLst>
          </p:cNvPr>
          <p:cNvSpPr>
            <a:spLocks noGrp="1"/>
          </p:cNvSpPr>
          <p:nvPr>
            <p:ph type="sldNum" sz="quarter" idx="5"/>
          </p:nvPr>
        </p:nvSpPr>
        <p:spPr/>
        <p:txBody>
          <a:bodyPr/>
          <a:lstStyle/>
          <a:p>
            <a:fld id="{D96451B1-F1C2-C342-9482-CA419A1AF9E0}" type="slidenum">
              <a:rPr lang="en-US" smtClean="0"/>
              <a:t>107</a:t>
            </a:fld>
            <a:endParaRPr lang="en-US"/>
          </a:p>
        </p:txBody>
      </p:sp>
    </p:spTree>
    <p:extLst>
      <p:ext uri="{BB962C8B-B14F-4D97-AF65-F5344CB8AC3E}">
        <p14:creationId xmlns:p14="http://schemas.microsoft.com/office/powerpoint/2010/main" val="2222052593"/>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57085C-15F6-DD82-5015-6783742D5B6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7DEF440-FCC3-7BDD-B02A-4E01498200A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B0BE6EC-12C7-4710-9073-8ED012D2BDF4}"/>
              </a:ext>
            </a:extLst>
          </p:cNvPr>
          <p:cNvSpPr>
            <a:spLocks noGrp="1"/>
          </p:cNvSpPr>
          <p:nvPr>
            <p:ph type="body" idx="1"/>
          </p:nvPr>
        </p:nvSpPr>
        <p:spPr/>
        <p:txBody>
          <a:bodyPr/>
          <a:lstStyle/>
          <a:p>
            <a:endParaRPr lang="en-AU" dirty="0"/>
          </a:p>
        </p:txBody>
      </p:sp>
      <p:sp>
        <p:nvSpPr>
          <p:cNvPr id="4" name="Slide Number Placeholder 3">
            <a:extLst>
              <a:ext uri="{FF2B5EF4-FFF2-40B4-BE49-F238E27FC236}">
                <a16:creationId xmlns:a16="http://schemas.microsoft.com/office/drawing/2014/main" id="{80A2C6B8-A1FB-C761-9F71-A3192057A103}"/>
              </a:ext>
            </a:extLst>
          </p:cNvPr>
          <p:cNvSpPr>
            <a:spLocks noGrp="1"/>
          </p:cNvSpPr>
          <p:nvPr>
            <p:ph type="sldNum" sz="quarter" idx="5"/>
          </p:nvPr>
        </p:nvSpPr>
        <p:spPr/>
        <p:txBody>
          <a:bodyPr/>
          <a:lstStyle/>
          <a:p>
            <a:fld id="{D96451B1-F1C2-C342-9482-CA419A1AF9E0}" type="slidenum">
              <a:rPr lang="en-US" smtClean="0"/>
              <a:t>108</a:t>
            </a:fld>
            <a:endParaRPr lang="en-US"/>
          </a:p>
        </p:txBody>
      </p:sp>
    </p:spTree>
    <p:extLst>
      <p:ext uri="{BB962C8B-B14F-4D97-AF65-F5344CB8AC3E}">
        <p14:creationId xmlns:p14="http://schemas.microsoft.com/office/powerpoint/2010/main" val="1822715236"/>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DE1C83-4741-696C-3F36-97625A2594A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1BECEAD-0D73-E1F4-F6B6-B93ECCDA9D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691E0CD-F1B1-3362-7BE3-07ABCBB7B416}"/>
              </a:ext>
            </a:extLst>
          </p:cNvPr>
          <p:cNvSpPr>
            <a:spLocks noGrp="1"/>
          </p:cNvSpPr>
          <p:nvPr>
            <p:ph type="body" idx="1"/>
          </p:nvPr>
        </p:nvSpPr>
        <p:spPr/>
        <p:txBody>
          <a:bodyPr/>
          <a:lstStyle/>
          <a:p>
            <a:endParaRPr lang="en-AU" dirty="0"/>
          </a:p>
          <a:p>
            <a:pPr marL="171450" indent="-171450">
              <a:buFont typeface="Arial" panose="020B0604020202020204" pitchFamily="34" charset="0"/>
              <a:buChar char="•"/>
            </a:pPr>
            <a:r>
              <a:rPr lang="en-AU" dirty="0"/>
              <a:t>One must consider what is meant by time. In many causes, study origin or study entry may be appropriate measure of time zero. However, in observational studies, this may not be as it may not reflect anything important in terms of the disease progression etc. Alternate time may be age or calendar year. Consider how this will shift at risk population and subsequent model estimates as it would any other survival model.</a:t>
            </a:r>
          </a:p>
        </p:txBody>
      </p:sp>
      <p:sp>
        <p:nvSpPr>
          <p:cNvPr id="4" name="Slide Number Placeholder 3">
            <a:extLst>
              <a:ext uri="{FF2B5EF4-FFF2-40B4-BE49-F238E27FC236}">
                <a16:creationId xmlns:a16="http://schemas.microsoft.com/office/drawing/2014/main" id="{A76F0309-CADA-40C0-17A7-0DD446C31219}"/>
              </a:ext>
            </a:extLst>
          </p:cNvPr>
          <p:cNvSpPr>
            <a:spLocks noGrp="1"/>
          </p:cNvSpPr>
          <p:nvPr>
            <p:ph type="sldNum" sz="quarter" idx="5"/>
          </p:nvPr>
        </p:nvSpPr>
        <p:spPr/>
        <p:txBody>
          <a:bodyPr/>
          <a:lstStyle/>
          <a:p>
            <a:fld id="{D96451B1-F1C2-C342-9482-CA419A1AF9E0}" type="slidenum">
              <a:rPr lang="en-US" smtClean="0"/>
              <a:t>110</a:t>
            </a:fld>
            <a:endParaRPr lang="en-US"/>
          </a:p>
        </p:txBody>
      </p:sp>
    </p:spTree>
    <p:extLst>
      <p:ext uri="{BB962C8B-B14F-4D97-AF65-F5344CB8AC3E}">
        <p14:creationId xmlns:p14="http://schemas.microsoft.com/office/powerpoint/2010/main" val="3253389407"/>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C48B54-3881-4F1C-8093-A4766E6D74D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59D1F84-CFD2-1C9B-F090-313F1490424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22F347D-DA1D-47A8-FA0C-7D4C92383576}"/>
              </a:ext>
            </a:extLst>
          </p:cNvPr>
          <p:cNvSpPr>
            <a:spLocks noGrp="1"/>
          </p:cNvSpPr>
          <p:nvPr>
            <p:ph type="body" idx="1"/>
          </p:nvPr>
        </p:nvSpPr>
        <p:spPr/>
        <p:txBody>
          <a:bodyPr/>
          <a:lstStyle/>
          <a:p>
            <a:endParaRPr lang="en-AU" dirty="0"/>
          </a:p>
        </p:txBody>
      </p:sp>
      <p:sp>
        <p:nvSpPr>
          <p:cNvPr id="4" name="Slide Number Placeholder 3">
            <a:extLst>
              <a:ext uri="{FF2B5EF4-FFF2-40B4-BE49-F238E27FC236}">
                <a16:creationId xmlns:a16="http://schemas.microsoft.com/office/drawing/2014/main" id="{644AC33C-8697-FA0F-F4D7-A481CFB190F3}"/>
              </a:ext>
            </a:extLst>
          </p:cNvPr>
          <p:cNvSpPr>
            <a:spLocks noGrp="1"/>
          </p:cNvSpPr>
          <p:nvPr>
            <p:ph type="sldNum" sz="quarter" idx="5"/>
          </p:nvPr>
        </p:nvSpPr>
        <p:spPr/>
        <p:txBody>
          <a:bodyPr/>
          <a:lstStyle/>
          <a:p>
            <a:fld id="{D96451B1-F1C2-C342-9482-CA419A1AF9E0}" type="slidenum">
              <a:rPr lang="en-US" smtClean="0"/>
              <a:t>111</a:t>
            </a:fld>
            <a:endParaRPr lang="en-US"/>
          </a:p>
        </p:txBody>
      </p:sp>
    </p:spTree>
    <p:extLst>
      <p:ext uri="{BB962C8B-B14F-4D97-AF65-F5344CB8AC3E}">
        <p14:creationId xmlns:p14="http://schemas.microsoft.com/office/powerpoint/2010/main" val="138105518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2" Type="http://schemas.openxmlformats.org/officeDocument/2006/relationships/hyperlink" Target="mailto:first.last@sydney.edu.au" TargetMode="External"/><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1526C391-EC2F-854E-3FAC-8EDA85399D7C}"/>
              </a:ext>
            </a:extLst>
          </p:cNvPr>
          <p:cNvSpPr>
            <a:spLocks noGrp="1"/>
          </p:cNvSpPr>
          <p:nvPr>
            <p:ph type="body" sz="quarter" idx="13" hasCustomPrompt="1"/>
          </p:nvPr>
        </p:nvSpPr>
        <p:spPr>
          <a:xfrm>
            <a:off x="562033" y="574675"/>
            <a:ext cx="5533967" cy="1066800"/>
          </a:xfrm>
          <a:prstGeom prst="rect">
            <a:avLst/>
          </a:prstGeom>
        </p:spPr>
        <p:txBody>
          <a:bodyPr lIns="0" tIns="0" rIns="0" bIns="0"/>
          <a:lstStyle>
            <a:lvl1pPr marL="0" indent="0">
              <a:buFontTx/>
              <a:buNone/>
              <a:defRPr sz="2800">
                <a:solidFill>
                  <a:schemeClr val="tx1"/>
                </a:solidFill>
              </a:defRPr>
            </a:lvl1pPr>
          </a:lstStyle>
          <a:p>
            <a:r>
              <a:rPr lang="en-GB"/>
              <a:t>Heading sits here</a:t>
            </a:r>
          </a:p>
          <a:p>
            <a:r>
              <a:rPr lang="en-GB"/>
              <a:t>1-2 lines of copy 28pt</a:t>
            </a:r>
            <a:endParaRPr lang="en-US"/>
          </a:p>
        </p:txBody>
      </p:sp>
      <p:sp>
        <p:nvSpPr>
          <p:cNvPr id="7" name="Text Placeholder 2">
            <a:extLst>
              <a:ext uri="{FF2B5EF4-FFF2-40B4-BE49-F238E27FC236}">
                <a16:creationId xmlns:a16="http://schemas.microsoft.com/office/drawing/2014/main" id="{9EC1A71F-2256-88FB-1073-78B7D8E702C3}"/>
              </a:ext>
            </a:extLst>
          </p:cNvPr>
          <p:cNvSpPr>
            <a:spLocks noGrp="1"/>
          </p:cNvSpPr>
          <p:nvPr>
            <p:ph type="body" sz="quarter" idx="16" hasCustomPrompt="1"/>
          </p:nvPr>
        </p:nvSpPr>
        <p:spPr>
          <a:xfrm>
            <a:off x="571500" y="1812923"/>
            <a:ext cx="5533967" cy="1066800"/>
          </a:xfrm>
          <a:prstGeom prst="rect">
            <a:avLst/>
          </a:prstGeom>
        </p:spPr>
        <p:txBody>
          <a:bodyPr lIns="0" tIns="0" rIns="0" bIns="0"/>
          <a:lstStyle>
            <a:lvl1pPr marL="0" indent="0">
              <a:buFontTx/>
              <a:buNone/>
              <a:defRPr sz="2800" b="0" i="1">
                <a:solidFill>
                  <a:schemeClr val="tx1"/>
                </a:solidFill>
                <a:latin typeface="Times" pitchFamily="2" charset="0"/>
              </a:defRPr>
            </a:lvl1pPr>
          </a:lstStyle>
          <a:p>
            <a:r>
              <a:rPr lang="en-GB"/>
              <a:t>Presentation subheading </a:t>
            </a:r>
            <a:br>
              <a:rPr lang="en-GB"/>
            </a:br>
            <a:r>
              <a:rPr lang="en-GB"/>
              <a:t>can go over 2 lines 28pt</a:t>
            </a:r>
            <a:endParaRPr lang="en-US"/>
          </a:p>
        </p:txBody>
      </p:sp>
      <p:sp>
        <p:nvSpPr>
          <p:cNvPr id="6" name="Text Placeholder 3">
            <a:extLst>
              <a:ext uri="{FF2B5EF4-FFF2-40B4-BE49-F238E27FC236}">
                <a16:creationId xmlns:a16="http://schemas.microsoft.com/office/drawing/2014/main" id="{EA5ABDE1-C8DD-9C86-C1BA-029E99357DDA}"/>
              </a:ext>
            </a:extLst>
          </p:cNvPr>
          <p:cNvSpPr>
            <a:spLocks noGrp="1"/>
          </p:cNvSpPr>
          <p:nvPr>
            <p:ph type="body" sz="quarter" idx="15" hasCustomPrompt="1"/>
          </p:nvPr>
        </p:nvSpPr>
        <p:spPr>
          <a:xfrm>
            <a:off x="562033" y="3108324"/>
            <a:ext cx="5533967" cy="606425"/>
          </a:xfrm>
          <a:prstGeom prst="rect">
            <a:avLst/>
          </a:prstGeom>
        </p:spPr>
        <p:txBody>
          <a:bodyPr lIns="0" tIns="0" rIns="0" bIns="0"/>
          <a:lstStyle>
            <a:lvl1pPr marL="0" indent="0">
              <a:buFontTx/>
              <a:buNone/>
              <a:defRPr sz="1400">
                <a:solidFill>
                  <a:schemeClr val="tx1"/>
                </a:solidFill>
              </a:defRPr>
            </a:lvl1pPr>
          </a:lstStyle>
          <a:p>
            <a:r>
              <a:rPr lang="en-GB"/>
              <a:t>Presented by 14pt</a:t>
            </a:r>
            <a:endParaRPr lang="en-US"/>
          </a:p>
        </p:txBody>
      </p:sp>
      <p:sp>
        <p:nvSpPr>
          <p:cNvPr id="8" name="TextBox 7">
            <a:extLst>
              <a:ext uri="{FF2B5EF4-FFF2-40B4-BE49-F238E27FC236}">
                <a16:creationId xmlns:a16="http://schemas.microsoft.com/office/drawing/2014/main" id="{262845E8-E21B-1585-9AF6-BBB77FE87561}"/>
              </a:ext>
            </a:extLst>
          </p:cNvPr>
          <p:cNvSpPr txBox="1"/>
          <p:nvPr userDrawn="1"/>
        </p:nvSpPr>
        <p:spPr>
          <a:xfrm rot="16200000">
            <a:off x="7940202" y="3646041"/>
            <a:ext cx="1830263" cy="169277"/>
          </a:xfrm>
          <a:prstGeom prst="rect">
            <a:avLst/>
          </a:prstGeom>
          <a:noFill/>
        </p:spPr>
        <p:txBody>
          <a:bodyPr wrap="square" rtlCol="0">
            <a:spAutoFit/>
          </a:bodyPr>
          <a:lstStyle/>
          <a:p>
            <a:r>
              <a:rPr lang="en-US" sz="500"/>
              <a:t>CRICOS 00026A    TEQSA PRV12057</a:t>
            </a:r>
          </a:p>
        </p:txBody>
      </p:sp>
      <p:sp>
        <p:nvSpPr>
          <p:cNvPr id="34" name="Text Placeholder 4">
            <a:extLst>
              <a:ext uri="{FF2B5EF4-FFF2-40B4-BE49-F238E27FC236}">
                <a16:creationId xmlns:a16="http://schemas.microsoft.com/office/drawing/2014/main" id="{3294DCB0-B5EC-D044-C287-CD623136A7AF}"/>
              </a:ext>
            </a:extLst>
          </p:cNvPr>
          <p:cNvSpPr>
            <a:spLocks noGrp="1"/>
          </p:cNvSpPr>
          <p:nvPr>
            <p:ph type="body" sz="quarter" idx="12" hasCustomPrompt="1"/>
          </p:nvPr>
        </p:nvSpPr>
        <p:spPr>
          <a:xfrm>
            <a:off x="4724400" y="4204920"/>
            <a:ext cx="3502275" cy="414686"/>
          </a:xfrm>
          <a:prstGeom prst="rect">
            <a:avLst/>
          </a:prstGeom>
        </p:spPr>
        <p:txBody>
          <a:bodyPr anchor="b" anchorCtr="0"/>
          <a:lstStyle>
            <a:lvl1pPr marL="0" indent="0" algn="r">
              <a:buNone/>
              <a:defRPr sz="1400" b="1">
                <a:solidFill>
                  <a:schemeClr val="tx1"/>
                </a:solidFill>
              </a:defRPr>
            </a:lvl1pPr>
          </a:lstStyle>
          <a:p>
            <a:pPr lvl="0"/>
            <a:r>
              <a:rPr lang="en-GB" err="1"/>
              <a:t>sydney.edu.au</a:t>
            </a:r>
            <a:r>
              <a:rPr lang="en-GB"/>
              <a:t>/</a:t>
            </a:r>
            <a:r>
              <a:rPr lang="en-GB" err="1"/>
              <a:t>xxxxx</a:t>
            </a:r>
            <a:endParaRPr lang="en-US"/>
          </a:p>
        </p:txBody>
      </p:sp>
      <p:pic>
        <p:nvPicPr>
          <p:cNvPr id="2" name="Graphic 1">
            <a:extLst>
              <a:ext uri="{FF2B5EF4-FFF2-40B4-BE49-F238E27FC236}">
                <a16:creationId xmlns:a16="http://schemas.microsoft.com/office/drawing/2014/main" id="{7911BDAC-8640-232C-8AA9-58B28238EFB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28600" y="3986813"/>
            <a:ext cx="4572000" cy="850900"/>
          </a:xfrm>
          <a:prstGeom prst="rect">
            <a:avLst/>
          </a:prstGeom>
        </p:spPr>
      </p:pic>
    </p:spTree>
    <p:extLst>
      <p:ext uri="{BB962C8B-B14F-4D97-AF65-F5344CB8AC3E}">
        <p14:creationId xmlns:p14="http://schemas.microsoft.com/office/powerpoint/2010/main" val="3996898500"/>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ustom Layout">
    <p:bg>
      <p:bgRef idx="1001">
        <a:schemeClr val="bg2"/>
      </p:bgRef>
    </p:bg>
    <p:spTree>
      <p:nvGrpSpPr>
        <p:cNvPr id="1" name=""/>
        <p:cNvGrpSpPr/>
        <p:nvPr/>
      </p:nvGrpSpPr>
      <p:grpSpPr>
        <a:xfrm>
          <a:off x="0" y="0"/>
          <a:ext cx="0" cy="0"/>
          <a:chOff x="0" y="0"/>
          <a:chExt cx="0" cy="0"/>
        </a:xfrm>
      </p:grpSpPr>
      <p:sp>
        <p:nvSpPr>
          <p:cNvPr id="4" name="Text Placeholder 2">
            <a:extLst>
              <a:ext uri="{FF2B5EF4-FFF2-40B4-BE49-F238E27FC236}">
                <a16:creationId xmlns:a16="http://schemas.microsoft.com/office/drawing/2014/main" id="{D74546F0-922A-43AF-F76C-2BA2453F5BBF}"/>
              </a:ext>
            </a:extLst>
          </p:cNvPr>
          <p:cNvSpPr txBox="1">
            <a:spLocks/>
          </p:cNvSpPr>
          <p:nvPr userDrawn="1"/>
        </p:nvSpPr>
        <p:spPr>
          <a:xfrm>
            <a:off x="571501" y="1200150"/>
            <a:ext cx="3055937" cy="3000132"/>
          </a:xfrm>
          <a:prstGeom prst="rect">
            <a:avLst/>
          </a:prstGeom>
        </p:spPr>
        <p:txBody>
          <a:bodyPr lIns="0" tIns="0" rIns="0" bIns="0"/>
          <a:lstStyle>
            <a:lvl1pPr marL="171450" indent="-171450">
              <a:buClr>
                <a:schemeClr val="tx2"/>
              </a:buClr>
              <a:buFont typeface="Arial" panose="020B0604020202020204" pitchFamily="34" charset="0"/>
              <a:buChar char="•"/>
              <a:defRPr>
                <a:solidFill>
                  <a:schemeClr val="tx2"/>
                </a:solidFill>
                <a:latin typeface="+mn-lt"/>
                <a:ea typeface="+mn-ea"/>
                <a:cs typeface="+mn-cs"/>
              </a:defRPr>
            </a:lvl1pPr>
            <a:lvl2pPr marL="457200">
              <a:buFont typeface="Arial" panose="020B0604020202020204" pitchFamily="34" charset="0"/>
              <a:buChar char="•"/>
              <a:defRPr>
                <a:solidFill>
                  <a:schemeClr val="tx2"/>
                </a:solidFill>
                <a:latin typeface="+mn-lt"/>
                <a:ea typeface="+mn-ea"/>
                <a:cs typeface="+mn-cs"/>
              </a:defRPr>
            </a:lvl2pPr>
            <a:lvl3pPr marL="914400">
              <a:buFont typeface="Arial" panose="020B0604020202020204" pitchFamily="34" charset="0"/>
              <a:buChar char="•"/>
              <a:defRPr>
                <a:solidFill>
                  <a:schemeClr val="tx2"/>
                </a:solidFill>
                <a:latin typeface="+mn-lt"/>
                <a:ea typeface="+mn-ea"/>
                <a:cs typeface="+mn-cs"/>
              </a:defRPr>
            </a:lvl3pPr>
            <a:lvl4pPr marL="1371600">
              <a:buFont typeface="Arial" panose="020B0604020202020204" pitchFamily="34" charset="0"/>
              <a:buChar char="•"/>
              <a:defRPr>
                <a:solidFill>
                  <a:schemeClr val="tx2"/>
                </a:solidFill>
                <a:latin typeface="+mn-lt"/>
                <a:ea typeface="+mn-ea"/>
                <a:cs typeface="+mn-cs"/>
              </a:defRPr>
            </a:lvl4pPr>
            <a:lvl5pPr marL="1828800">
              <a:buFont typeface="Arial" panose="020B0604020202020204" pitchFamily="34" charset="0"/>
              <a:buChar char="•"/>
              <a:defRPr>
                <a:solidFill>
                  <a:schemeClr val="tx2"/>
                </a:solidFill>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0" indent="0">
              <a:buFont typeface="Arial" panose="020B0604020202020204" pitchFamily="34" charset="0"/>
              <a:buNone/>
            </a:pPr>
            <a:r>
              <a:rPr lang="en-US" sz="1300"/>
              <a:t>Supporting you with:</a:t>
            </a:r>
          </a:p>
          <a:p>
            <a:pPr marL="0" indent="0">
              <a:buFont typeface="Arial" panose="020B0604020202020204" pitchFamily="34" charset="0"/>
              <a:buNone/>
            </a:pPr>
            <a:endParaRPr lang="en-US" sz="1300"/>
          </a:p>
          <a:p>
            <a:pPr marL="0" indent="0">
              <a:buFont typeface="Arial" panose="020B0604020202020204" pitchFamily="34" charset="0"/>
              <a:buNone/>
            </a:pPr>
            <a:r>
              <a:rPr lang="en-US" sz="1300"/>
              <a:t>     - Co-curricular Activities</a:t>
            </a:r>
          </a:p>
          <a:p>
            <a:pPr marL="0" indent="0">
              <a:buFont typeface="Arial" panose="020B0604020202020204" pitchFamily="34" charset="0"/>
              <a:buNone/>
            </a:pPr>
            <a:endParaRPr lang="en-US" sz="1300"/>
          </a:p>
          <a:p>
            <a:pPr marL="0" indent="0">
              <a:buFont typeface="Arial" panose="020B0604020202020204" pitchFamily="34" charset="0"/>
              <a:buNone/>
            </a:pPr>
            <a:r>
              <a:rPr lang="en-US" sz="1300"/>
              <a:t>     - Academic &amp; Learning Support</a:t>
            </a:r>
          </a:p>
          <a:p>
            <a:pPr marL="0" indent="0">
              <a:buFont typeface="Arial" panose="020B0604020202020204" pitchFamily="34" charset="0"/>
              <a:buNone/>
            </a:pPr>
            <a:endParaRPr lang="en-US" sz="1300"/>
          </a:p>
          <a:p>
            <a:pPr marL="0" indent="0">
              <a:buFont typeface="Arial" panose="020B0604020202020204" pitchFamily="34" charset="0"/>
              <a:buNone/>
            </a:pPr>
            <a:r>
              <a:rPr lang="en-US" sz="1300"/>
              <a:t>     - Health, Disability &amp; Wellbeing</a:t>
            </a:r>
          </a:p>
          <a:p>
            <a:pPr marL="0" indent="0">
              <a:buFont typeface="Arial" panose="020B0604020202020204" pitchFamily="34" charset="0"/>
              <a:buNone/>
            </a:pPr>
            <a:endParaRPr lang="en-US" sz="1300"/>
          </a:p>
          <a:p>
            <a:pPr marL="0" indent="0">
              <a:buFont typeface="Arial" panose="020B0604020202020204" pitchFamily="34" charset="0"/>
              <a:buNone/>
            </a:pPr>
            <a:r>
              <a:rPr lang="en-US" sz="1300"/>
              <a:t>     - Sexual Misconduct</a:t>
            </a:r>
          </a:p>
          <a:p>
            <a:pPr marL="0" indent="0">
              <a:buFont typeface="Arial" panose="020B0604020202020204" pitchFamily="34" charset="0"/>
              <a:buNone/>
            </a:pPr>
            <a:endParaRPr lang="en-US" sz="1300"/>
          </a:p>
          <a:p>
            <a:pPr marL="0" indent="0">
              <a:buFont typeface="Arial" panose="020B0604020202020204" pitchFamily="34" charset="0"/>
              <a:buNone/>
            </a:pPr>
            <a:r>
              <a:rPr lang="en-US" sz="1300"/>
              <a:t>     - Financial Support</a:t>
            </a:r>
          </a:p>
          <a:p>
            <a:pPr marL="0" indent="0">
              <a:buFont typeface="Arial" panose="020B0604020202020204" pitchFamily="34" charset="0"/>
              <a:buNone/>
            </a:pPr>
            <a:endParaRPr lang="en-US" sz="1300"/>
          </a:p>
          <a:p>
            <a:pPr marL="0" indent="0">
              <a:buFont typeface="Arial" panose="020B0604020202020204" pitchFamily="34" charset="0"/>
              <a:buNone/>
            </a:pPr>
            <a:r>
              <a:rPr lang="en-US" sz="1300"/>
              <a:t>     - Bullying &amp; Harassment</a:t>
            </a:r>
          </a:p>
        </p:txBody>
      </p:sp>
      <p:pic>
        <p:nvPicPr>
          <p:cNvPr id="5" name="Picture Placeholder 3" descr="Four people walking through the main entrance to the Quadrangle.">
            <a:extLst>
              <a:ext uri="{FF2B5EF4-FFF2-40B4-BE49-F238E27FC236}">
                <a16:creationId xmlns:a16="http://schemas.microsoft.com/office/drawing/2014/main" id="{F7ED3CB8-A125-3F6D-F9F2-DF091420B3E4}"/>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4562083" y="0"/>
            <a:ext cx="4581917" cy="5143500"/>
          </a:xfrm>
          <a:prstGeom prst="rect">
            <a:avLst/>
          </a:prstGeom>
          <a:solidFill>
            <a:schemeClr val="bg2"/>
          </a:solidFill>
        </p:spPr>
      </p:pic>
      <p:grpSp>
        <p:nvGrpSpPr>
          <p:cNvPr id="6" name="Group 5">
            <a:extLst>
              <a:ext uri="{FF2B5EF4-FFF2-40B4-BE49-F238E27FC236}">
                <a16:creationId xmlns:a16="http://schemas.microsoft.com/office/drawing/2014/main" id="{D61C8724-13AD-A382-B9BF-D29BD4103FC3}"/>
              </a:ext>
              <a:ext uri="{C183D7F6-B498-43B3-948B-1728B52AA6E4}">
                <adec:decorative xmlns:adec="http://schemas.microsoft.com/office/drawing/2017/decorative" val="1"/>
              </a:ext>
            </a:extLst>
          </p:cNvPr>
          <p:cNvGrpSpPr/>
          <p:nvPr userDrawn="1"/>
        </p:nvGrpSpPr>
        <p:grpSpPr>
          <a:xfrm>
            <a:off x="3429000" y="4019550"/>
            <a:ext cx="759557" cy="759557"/>
            <a:chOff x="3514529" y="3257550"/>
            <a:chExt cx="759557" cy="759557"/>
          </a:xfrm>
        </p:grpSpPr>
        <p:sp>
          <p:nvSpPr>
            <p:cNvPr id="7" name="Rectangle 6">
              <a:extLst>
                <a:ext uri="{FF2B5EF4-FFF2-40B4-BE49-F238E27FC236}">
                  <a16:creationId xmlns:a16="http://schemas.microsoft.com/office/drawing/2014/main" id="{2CF48B21-6483-89F4-DD27-36BC12586B71}"/>
                </a:ext>
              </a:extLst>
            </p:cNvPr>
            <p:cNvSpPr/>
            <p:nvPr/>
          </p:nvSpPr>
          <p:spPr>
            <a:xfrm>
              <a:off x="3514529" y="3257550"/>
              <a:ext cx="759557" cy="75955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qr code on a white background&#10;&#10;Description automatically generated">
              <a:extLst>
                <a:ext uri="{FF2B5EF4-FFF2-40B4-BE49-F238E27FC236}">
                  <a16:creationId xmlns:a16="http://schemas.microsoft.com/office/drawing/2014/main" id="{118CC9F0-CBFB-6D99-0F0D-E855F5D479B5}"/>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529478" y="3273668"/>
              <a:ext cx="729658" cy="727319"/>
            </a:xfrm>
            <a:prstGeom prst="rect">
              <a:avLst/>
            </a:prstGeom>
          </p:spPr>
        </p:pic>
      </p:grpSp>
      <p:sp>
        <p:nvSpPr>
          <p:cNvPr id="9" name="Title 8">
            <a:extLst>
              <a:ext uri="{FF2B5EF4-FFF2-40B4-BE49-F238E27FC236}">
                <a16:creationId xmlns:a16="http://schemas.microsoft.com/office/drawing/2014/main" id="{C8B58231-720A-3A7A-2505-4957ADE7A1CE}"/>
              </a:ext>
            </a:extLst>
          </p:cNvPr>
          <p:cNvSpPr>
            <a:spLocks noGrp="1"/>
          </p:cNvSpPr>
          <p:nvPr>
            <p:ph type="title" hasCustomPrompt="1"/>
          </p:nvPr>
        </p:nvSpPr>
        <p:spPr>
          <a:xfrm>
            <a:off x="551448" y="590550"/>
            <a:ext cx="4010635" cy="993775"/>
          </a:xfrm>
          <a:prstGeom prst="rect">
            <a:avLst/>
          </a:prstGeom>
        </p:spPr>
        <p:txBody>
          <a:bodyPr/>
          <a:lstStyle/>
          <a:p>
            <a:r>
              <a:rPr lang="en-US"/>
              <a:t>Student </a:t>
            </a:r>
            <a:r>
              <a:rPr lang="en-US" i="1"/>
              <a:t>Life</a:t>
            </a:r>
            <a:endParaRPr lang="en-US"/>
          </a:p>
        </p:txBody>
      </p:sp>
    </p:spTree>
    <p:extLst>
      <p:ext uri="{BB962C8B-B14F-4D97-AF65-F5344CB8AC3E}">
        <p14:creationId xmlns:p14="http://schemas.microsoft.com/office/powerpoint/2010/main" val="3326991943"/>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Custom Layout">
    <p:bg>
      <p:bgPr>
        <a:solidFill>
          <a:srgbClr val="FFEDE1"/>
        </a:solidFill>
        <a:effectLst/>
      </p:bgPr>
    </p:bg>
    <p:spTree>
      <p:nvGrpSpPr>
        <p:cNvPr id="1" name=""/>
        <p:cNvGrpSpPr/>
        <p:nvPr/>
      </p:nvGrpSpPr>
      <p:grpSpPr>
        <a:xfrm>
          <a:off x="0" y="0"/>
          <a:ext cx="0" cy="0"/>
          <a:chOff x="0" y="0"/>
          <a:chExt cx="0" cy="0"/>
        </a:xfrm>
      </p:grpSpPr>
      <p:sp>
        <p:nvSpPr>
          <p:cNvPr id="4" name="Text Placeholder 2">
            <a:extLst>
              <a:ext uri="{FF2B5EF4-FFF2-40B4-BE49-F238E27FC236}">
                <a16:creationId xmlns:a16="http://schemas.microsoft.com/office/drawing/2014/main" id="{1021CAD2-32FB-6D33-26E6-599142AFFE16}"/>
              </a:ext>
            </a:extLst>
          </p:cNvPr>
          <p:cNvSpPr txBox="1">
            <a:spLocks/>
          </p:cNvSpPr>
          <p:nvPr userDrawn="1"/>
        </p:nvSpPr>
        <p:spPr>
          <a:xfrm>
            <a:off x="571501" y="1581150"/>
            <a:ext cx="4671350" cy="3000132"/>
          </a:xfrm>
          <a:prstGeom prst="rect">
            <a:avLst/>
          </a:prstGeom>
        </p:spPr>
        <p:txBody>
          <a:bodyPr lIns="0" tIns="0" rIns="0" bIns="0"/>
          <a:lstStyle>
            <a:lvl1pPr marL="171450" indent="-171450">
              <a:buClr>
                <a:schemeClr val="tx2"/>
              </a:buClr>
              <a:buFont typeface="Arial" panose="020B0604020202020204" pitchFamily="34" charset="0"/>
              <a:buChar char="•"/>
              <a:defRPr>
                <a:solidFill>
                  <a:schemeClr val="tx2"/>
                </a:solidFill>
                <a:latin typeface="+mn-lt"/>
                <a:ea typeface="+mn-ea"/>
                <a:cs typeface="+mn-cs"/>
              </a:defRPr>
            </a:lvl1pPr>
            <a:lvl2pPr marL="457200">
              <a:buFont typeface="Arial" panose="020B0604020202020204" pitchFamily="34" charset="0"/>
              <a:buChar char="•"/>
              <a:defRPr>
                <a:solidFill>
                  <a:schemeClr val="tx2"/>
                </a:solidFill>
                <a:latin typeface="+mn-lt"/>
                <a:ea typeface="+mn-ea"/>
                <a:cs typeface="+mn-cs"/>
              </a:defRPr>
            </a:lvl2pPr>
            <a:lvl3pPr marL="914400">
              <a:buFont typeface="Arial" panose="020B0604020202020204" pitchFamily="34" charset="0"/>
              <a:buChar char="•"/>
              <a:defRPr>
                <a:solidFill>
                  <a:schemeClr val="tx2"/>
                </a:solidFill>
                <a:latin typeface="+mn-lt"/>
                <a:ea typeface="+mn-ea"/>
                <a:cs typeface="+mn-cs"/>
              </a:defRPr>
            </a:lvl3pPr>
            <a:lvl4pPr marL="1371600">
              <a:buFont typeface="Arial" panose="020B0604020202020204" pitchFamily="34" charset="0"/>
              <a:buChar char="•"/>
              <a:defRPr>
                <a:solidFill>
                  <a:schemeClr val="tx2"/>
                </a:solidFill>
                <a:latin typeface="+mn-lt"/>
                <a:ea typeface="+mn-ea"/>
                <a:cs typeface="+mn-cs"/>
              </a:defRPr>
            </a:lvl4pPr>
            <a:lvl5pPr marL="1828800">
              <a:buFont typeface="Arial" panose="020B0604020202020204" pitchFamily="34" charset="0"/>
              <a:buChar char="•"/>
              <a:defRPr>
                <a:solidFill>
                  <a:schemeClr val="tx2"/>
                </a:solidFill>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0" indent="0">
              <a:buFont typeface="Arial" panose="020B0604020202020204" pitchFamily="34" charset="0"/>
              <a:buNone/>
            </a:pPr>
            <a:r>
              <a:rPr lang="en-US" sz="1300"/>
              <a:t>Informed by our University experts and addressing our unique needs as a place of work, study and research:</a:t>
            </a:r>
          </a:p>
          <a:p>
            <a:pPr marL="0" indent="0">
              <a:buFont typeface="Arial" panose="020B0604020202020204" pitchFamily="34" charset="0"/>
              <a:buNone/>
            </a:pPr>
            <a:endParaRPr lang="en-US" sz="1300"/>
          </a:p>
          <a:p>
            <a:pPr>
              <a:buFont typeface="System Font Regular"/>
              <a:buChar char="-"/>
            </a:pPr>
            <a:r>
              <a:rPr lang="en-US" sz="1300" b="1"/>
              <a:t>Supporting health: </a:t>
            </a:r>
            <a:r>
              <a:rPr lang="en-US" sz="1300"/>
              <a:t>staff health support services, including return to work and workplace adjustments, counselling and coaching</a:t>
            </a:r>
          </a:p>
          <a:p>
            <a:pPr marL="0" indent="0">
              <a:buNone/>
            </a:pPr>
            <a:endParaRPr lang="en-US" sz="1300"/>
          </a:p>
          <a:p>
            <a:pPr>
              <a:buFont typeface="System Font Regular"/>
              <a:buChar char="-"/>
            </a:pPr>
            <a:r>
              <a:rPr lang="en-US" sz="1300" b="1"/>
              <a:t>Preventing harm: </a:t>
            </a:r>
            <a:r>
              <a:rPr lang="en-US" sz="1300"/>
              <a:t>psychosocial hazards, leader-specific toolkits, Fitness Passport and our flu vaccination program</a:t>
            </a:r>
          </a:p>
          <a:p>
            <a:pPr marL="0" indent="0">
              <a:buNone/>
            </a:pPr>
            <a:endParaRPr lang="en-US" sz="1300"/>
          </a:p>
          <a:p>
            <a:pPr>
              <a:buFont typeface="System Font Regular"/>
              <a:buChar char="-"/>
            </a:pPr>
            <a:r>
              <a:rPr lang="en-US" sz="1300" b="1"/>
              <a:t>Promoting thriving: </a:t>
            </a:r>
            <a:r>
              <a:rPr lang="en-US" sz="1300"/>
              <a:t>health and wellbeing events, learning and development, Wellbeing Champions network</a:t>
            </a:r>
          </a:p>
        </p:txBody>
      </p:sp>
      <p:grpSp>
        <p:nvGrpSpPr>
          <p:cNvPr id="5" name="Group 4">
            <a:extLst>
              <a:ext uri="{FF2B5EF4-FFF2-40B4-BE49-F238E27FC236}">
                <a16:creationId xmlns:a16="http://schemas.microsoft.com/office/drawing/2014/main" id="{18A93E48-6357-3857-6034-2F2978854F54}"/>
              </a:ext>
              <a:ext uri="{C183D7F6-B498-43B3-948B-1728B52AA6E4}">
                <adec:decorative xmlns:adec="http://schemas.microsoft.com/office/drawing/2017/decorative" val="1"/>
              </a:ext>
            </a:extLst>
          </p:cNvPr>
          <p:cNvGrpSpPr/>
          <p:nvPr userDrawn="1"/>
        </p:nvGrpSpPr>
        <p:grpSpPr>
          <a:xfrm>
            <a:off x="4945754" y="4019550"/>
            <a:ext cx="759557" cy="759557"/>
            <a:chOff x="5257800" y="4019550"/>
            <a:chExt cx="759557" cy="759557"/>
          </a:xfrm>
        </p:grpSpPr>
        <p:sp>
          <p:nvSpPr>
            <p:cNvPr id="6" name="Rectangle 5">
              <a:extLst>
                <a:ext uri="{FF2B5EF4-FFF2-40B4-BE49-F238E27FC236}">
                  <a16:creationId xmlns:a16="http://schemas.microsoft.com/office/drawing/2014/main" id="{8DD3BC1C-AEEF-7D31-694C-745B778D56B5}"/>
                </a:ext>
              </a:extLst>
            </p:cNvPr>
            <p:cNvSpPr/>
            <p:nvPr/>
          </p:nvSpPr>
          <p:spPr>
            <a:xfrm>
              <a:off x="5257800" y="4019550"/>
              <a:ext cx="759557" cy="75955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24A0F239-AC4D-1E3F-298B-AEDB82F15898}"/>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a:xfrm>
              <a:off x="5280989" y="4045581"/>
              <a:ext cx="707494" cy="707493"/>
            </a:xfrm>
            <a:prstGeom prst="rect">
              <a:avLst/>
            </a:prstGeom>
          </p:spPr>
        </p:pic>
      </p:grpSp>
      <p:pic>
        <p:nvPicPr>
          <p:cNvPr id="8" name="Picture Placeholder 3" descr="A group of people sitting at a table in the Quadrangle lawns during a function, with others standing in the background.">
            <a:extLst>
              <a:ext uri="{FF2B5EF4-FFF2-40B4-BE49-F238E27FC236}">
                <a16:creationId xmlns:a16="http://schemas.microsoft.com/office/drawing/2014/main" id="{99AB24B3-5E38-51B7-4D53-F7F15C8665AD}"/>
              </a:ext>
            </a:extLst>
          </p:cNvPr>
          <p:cNvPicPr>
            <a:picLocks/>
          </p:cNvPicPr>
          <p:nvPr userDrawn="1"/>
        </p:nvPicPr>
        <p:blipFill>
          <a:blip r:embed="rId3" cstate="email">
            <a:extLst>
              <a:ext uri="{28A0092B-C50C-407E-A947-70E740481C1C}">
                <a14:useLocalDpi xmlns:a14="http://schemas.microsoft.com/office/drawing/2010/main"/>
              </a:ext>
            </a:extLst>
          </a:blip>
          <a:srcRect/>
          <a:stretch/>
        </p:blipFill>
        <p:spPr>
          <a:xfrm>
            <a:off x="6046298" y="0"/>
            <a:ext cx="3097702" cy="5143500"/>
          </a:xfrm>
          <a:prstGeom prst="rect">
            <a:avLst/>
          </a:prstGeom>
          <a:solidFill>
            <a:schemeClr val="bg2"/>
          </a:solidFill>
        </p:spPr>
      </p:pic>
      <p:sp>
        <p:nvSpPr>
          <p:cNvPr id="10" name="Title 9">
            <a:extLst>
              <a:ext uri="{FF2B5EF4-FFF2-40B4-BE49-F238E27FC236}">
                <a16:creationId xmlns:a16="http://schemas.microsoft.com/office/drawing/2014/main" id="{65E58CD4-2C75-EAAC-D753-D83D3C3E78B6}"/>
              </a:ext>
            </a:extLst>
          </p:cNvPr>
          <p:cNvSpPr>
            <a:spLocks noGrp="1"/>
          </p:cNvSpPr>
          <p:nvPr>
            <p:ph type="title" hasCustomPrompt="1"/>
          </p:nvPr>
        </p:nvSpPr>
        <p:spPr>
          <a:xfrm>
            <a:off x="558667" y="578461"/>
            <a:ext cx="7886700" cy="993775"/>
          </a:xfrm>
          <a:prstGeom prst="rect">
            <a:avLst/>
          </a:prstGeom>
        </p:spPr>
        <p:txBody>
          <a:bodyPr/>
          <a:lstStyle/>
          <a:p>
            <a:r>
              <a:rPr lang="en-US"/>
              <a:t>Staff Health and </a:t>
            </a:r>
            <a:br>
              <a:rPr lang="en-US"/>
            </a:br>
            <a:r>
              <a:rPr lang="en-US"/>
              <a:t>Wellbeing Program </a:t>
            </a:r>
            <a:r>
              <a:rPr lang="en-US" i="1"/>
              <a:t>2023-2026</a:t>
            </a:r>
            <a:endParaRPr lang="en-US"/>
          </a:p>
        </p:txBody>
      </p:sp>
    </p:spTree>
    <p:extLst>
      <p:ext uri="{BB962C8B-B14F-4D97-AF65-F5344CB8AC3E}">
        <p14:creationId xmlns:p14="http://schemas.microsoft.com/office/powerpoint/2010/main" val="33951168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hapter break 1">
    <p:bg>
      <p:bgPr>
        <a:solidFill>
          <a:schemeClr val="accent1"/>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C0A2F580-458B-6978-E5C4-D439F8A8EF5E}"/>
              </a:ext>
            </a:extLst>
          </p:cNvPr>
          <p:cNvSpPr>
            <a:spLocks noGrp="1"/>
          </p:cNvSpPr>
          <p:nvPr>
            <p:ph type="body" sz="quarter" idx="17" hasCustomPrompt="1"/>
          </p:nvPr>
        </p:nvSpPr>
        <p:spPr>
          <a:xfrm>
            <a:off x="554966" y="574675"/>
            <a:ext cx="8032750" cy="623058"/>
          </a:xfrm>
          <a:prstGeom prst="rect">
            <a:avLst/>
          </a:prstGeom>
        </p:spPr>
        <p:txBody>
          <a:bodyPr lIns="0" rIns="90000"/>
          <a:lstStyle>
            <a:lvl1pPr marL="0" indent="0">
              <a:buNone/>
              <a:defRPr sz="2800" b="0" i="0">
                <a:solidFill>
                  <a:schemeClr val="tx1"/>
                </a:solidFill>
                <a:latin typeface="Times" pitchFamily="2" charset="0"/>
              </a:defRPr>
            </a:lvl1pPr>
          </a:lstStyle>
          <a:p>
            <a:pPr marL="12700">
              <a:spcBef>
                <a:spcPts val="100"/>
              </a:spcBef>
            </a:pPr>
            <a:r>
              <a:rPr lang="en-AU" sz="2800">
                <a:solidFill>
                  <a:srgbClr val="000000"/>
                </a:solidFill>
                <a:latin typeface="Arial"/>
                <a:cs typeface="Arial"/>
              </a:rPr>
              <a:t>Chapter break headline 28pt</a:t>
            </a:r>
            <a:endParaRPr lang="en-AU" b="0" i="1">
              <a:latin typeface="Times" pitchFamily="2" charset="0"/>
            </a:endParaRPr>
          </a:p>
        </p:txBody>
      </p:sp>
      <p:sp>
        <p:nvSpPr>
          <p:cNvPr id="9" name="Text Placeholder 2">
            <a:extLst>
              <a:ext uri="{FF2B5EF4-FFF2-40B4-BE49-F238E27FC236}">
                <a16:creationId xmlns:a16="http://schemas.microsoft.com/office/drawing/2014/main" id="{A3DE63B7-3D2D-E116-E58F-2358C702605C}"/>
              </a:ext>
            </a:extLst>
          </p:cNvPr>
          <p:cNvSpPr>
            <a:spLocks noGrp="1"/>
          </p:cNvSpPr>
          <p:nvPr>
            <p:ph type="body" sz="quarter" idx="12" hasCustomPrompt="1"/>
          </p:nvPr>
        </p:nvSpPr>
        <p:spPr>
          <a:xfrm>
            <a:off x="554966" y="1047750"/>
            <a:ext cx="8032750" cy="623058"/>
          </a:xfrm>
          <a:prstGeom prst="rect">
            <a:avLst/>
          </a:prstGeom>
        </p:spPr>
        <p:txBody>
          <a:bodyPr lIns="0" rIns="90000"/>
          <a:lstStyle>
            <a:lvl1pPr marL="0" indent="0">
              <a:buNone/>
              <a:defRPr sz="2800" b="0" i="1">
                <a:solidFill>
                  <a:schemeClr val="tx1"/>
                </a:solidFill>
                <a:latin typeface="Times" pitchFamily="2" charset="0"/>
              </a:defRPr>
            </a:lvl1pPr>
          </a:lstStyle>
          <a:p>
            <a:pPr marL="12700">
              <a:spcBef>
                <a:spcPts val="100"/>
              </a:spcBef>
            </a:pPr>
            <a:r>
              <a:rPr lang="en-AU" b="0" i="1">
                <a:solidFill>
                  <a:srgbClr val="000000"/>
                </a:solidFill>
                <a:latin typeface="Times" pitchFamily="2" charset="0"/>
              </a:rPr>
              <a:t>1-2 lines of copy</a:t>
            </a:r>
            <a:endParaRPr lang="en-AU" b="0" i="1">
              <a:latin typeface="Times" pitchFamily="2" charset="0"/>
            </a:endParaRPr>
          </a:p>
        </p:txBody>
      </p:sp>
      <p:sp>
        <p:nvSpPr>
          <p:cNvPr id="6" name="Text Placeholder 3">
            <a:extLst>
              <a:ext uri="{FF2B5EF4-FFF2-40B4-BE49-F238E27FC236}">
                <a16:creationId xmlns:a16="http://schemas.microsoft.com/office/drawing/2014/main" id="{F7931C68-5A57-D921-2A9C-73B3990F8363}"/>
              </a:ext>
            </a:extLst>
          </p:cNvPr>
          <p:cNvSpPr>
            <a:spLocks noGrp="1"/>
          </p:cNvSpPr>
          <p:nvPr>
            <p:ph type="body" sz="quarter" idx="16" hasCustomPrompt="1"/>
          </p:nvPr>
        </p:nvSpPr>
        <p:spPr>
          <a:xfrm>
            <a:off x="562033" y="3028950"/>
            <a:ext cx="5533967" cy="1901478"/>
          </a:xfrm>
          <a:prstGeom prst="rect">
            <a:avLst/>
          </a:prstGeom>
        </p:spPr>
        <p:txBody>
          <a:bodyPr lIns="0" tIns="0" rIns="0" bIns="0"/>
          <a:lstStyle>
            <a:lvl1pPr marL="0" indent="0">
              <a:buFontTx/>
              <a:buNone/>
              <a:defRPr sz="1400">
                <a:solidFill>
                  <a:schemeClr val="tx1"/>
                </a:solidFill>
              </a:defRPr>
            </a:lvl1pPr>
          </a:lstStyle>
          <a:p>
            <a:r>
              <a:rPr lang="en-GB"/>
              <a:t>Presented by 14pt</a:t>
            </a:r>
            <a:endParaRPr lang="en-US"/>
          </a:p>
        </p:txBody>
      </p:sp>
    </p:spTree>
    <p:extLst>
      <p:ext uri="{BB962C8B-B14F-4D97-AF65-F5344CB8AC3E}">
        <p14:creationId xmlns:p14="http://schemas.microsoft.com/office/powerpoint/2010/main" val="2530209420"/>
      </p:ext>
    </p:extLst>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hapter break 2">
    <p:bg>
      <p:bgPr>
        <a:solidFill>
          <a:schemeClr val="tx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F367AE0-0B1A-C793-8FD0-6C83B3BAF9A6}"/>
              </a:ext>
            </a:extLst>
          </p:cNvPr>
          <p:cNvSpPr>
            <a:spLocks noGrp="1"/>
          </p:cNvSpPr>
          <p:nvPr>
            <p:ph type="body" sz="quarter" idx="17" hasCustomPrompt="1"/>
          </p:nvPr>
        </p:nvSpPr>
        <p:spPr>
          <a:xfrm>
            <a:off x="554966" y="574675"/>
            <a:ext cx="8032750" cy="623058"/>
          </a:xfrm>
          <a:prstGeom prst="rect">
            <a:avLst/>
          </a:prstGeom>
        </p:spPr>
        <p:txBody>
          <a:bodyPr lIns="0" rIns="90000"/>
          <a:lstStyle>
            <a:lvl1pPr marL="0" indent="0">
              <a:buNone/>
              <a:defRPr sz="2800" b="0" i="0">
                <a:solidFill>
                  <a:schemeClr val="bg1"/>
                </a:solidFill>
                <a:latin typeface="+mn-lt"/>
              </a:defRPr>
            </a:lvl1pPr>
          </a:lstStyle>
          <a:p>
            <a:pPr marL="12700" marR="0" lvl="0" indent="0" defTabSz="914400" eaLnBrk="1" fontAlgn="auto" latinLnBrk="0" hangingPunct="1">
              <a:lnSpc>
                <a:spcPct val="100000"/>
              </a:lnSpc>
              <a:spcBef>
                <a:spcPts val="100"/>
              </a:spcBef>
              <a:spcAft>
                <a:spcPts val="0"/>
              </a:spcAft>
              <a:buClr>
                <a:schemeClr val="tx2"/>
              </a:buClr>
              <a:buSzTx/>
              <a:buFont typeface="Arial" panose="020B0604020202020204" pitchFamily="34" charset="0"/>
              <a:buNone/>
              <a:tabLst/>
              <a:defRPr/>
            </a:pPr>
            <a:r>
              <a:rPr lang="en-AU" b="0" i="0">
                <a:latin typeface="+mj-lt"/>
              </a:rPr>
              <a:t>Chapter break headline 28pt</a:t>
            </a:r>
            <a:endParaRPr lang="en-AU" b="0" i="1">
              <a:latin typeface="Times" pitchFamily="2" charset="0"/>
            </a:endParaRPr>
          </a:p>
        </p:txBody>
      </p:sp>
      <p:sp>
        <p:nvSpPr>
          <p:cNvPr id="2" name="Title 2">
            <a:extLst>
              <a:ext uri="{FF2B5EF4-FFF2-40B4-BE49-F238E27FC236}">
                <a16:creationId xmlns:a16="http://schemas.microsoft.com/office/drawing/2014/main" id="{21066835-3577-7EA9-7C60-12C9BC765B41}"/>
              </a:ext>
            </a:extLst>
          </p:cNvPr>
          <p:cNvSpPr>
            <a:spLocks noGrp="1"/>
          </p:cNvSpPr>
          <p:nvPr>
            <p:ph type="body" sz="quarter" idx="12" hasCustomPrompt="1"/>
          </p:nvPr>
        </p:nvSpPr>
        <p:spPr>
          <a:xfrm>
            <a:off x="554966" y="1123950"/>
            <a:ext cx="8032750" cy="623058"/>
          </a:xfrm>
          <a:prstGeom prst="rect">
            <a:avLst/>
          </a:prstGeom>
        </p:spPr>
        <p:txBody>
          <a:bodyPr lIns="0" rIns="90000"/>
          <a:lstStyle>
            <a:lvl1pPr marL="0" indent="0">
              <a:buNone/>
              <a:defRPr sz="2800" b="0" i="1">
                <a:solidFill>
                  <a:schemeClr val="bg1"/>
                </a:solidFill>
                <a:latin typeface="Times" pitchFamily="2" charset="0"/>
              </a:defRPr>
            </a:lvl1pPr>
          </a:lstStyle>
          <a:p>
            <a:pPr marL="12700" marR="0" lvl="0" indent="0" defTabSz="914400" eaLnBrk="1" fontAlgn="auto" latinLnBrk="0" hangingPunct="1">
              <a:lnSpc>
                <a:spcPct val="100000"/>
              </a:lnSpc>
              <a:spcBef>
                <a:spcPts val="100"/>
              </a:spcBef>
              <a:spcAft>
                <a:spcPts val="0"/>
              </a:spcAft>
              <a:buClr>
                <a:schemeClr val="tx2"/>
              </a:buClr>
              <a:buSzTx/>
              <a:buFont typeface="Arial" panose="020B0604020202020204" pitchFamily="34" charset="0"/>
              <a:buNone/>
              <a:tabLst/>
              <a:defRPr/>
            </a:pPr>
            <a:r>
              <a:rPr lang="en-AU" b="0" i="1">
                <a:latin typeface="Times" pitchFamily="2" charset="0"/>
              </a:rPr>
              <a:t>1-2 lines of copy</a:t>
            </a:r>
          </a:p>
          <a:p>
            <a:pPr marL="12700">
              <a:spcBef>
                <a:spcPts val="100"/>
              </a:spcBef>
            </a:pPr>
            <a:endParaRPr lang="en-AU" b="0" i="1">
              <a:latin typeface="Times" pitchFamily="2" charset="0"/>
            </a:endParaRPr>
          </a:p>
        </p:txBody>
      </p:sp>
      <p:sp>
        <p:nvSpPr>
          <p:cNvPr id="3" name="Text Placeholder 3">
            <a:extLst>
              <a:ext uri="{FF2B5EF4-FFF2-40B4-BE49-F238E27FC236}">
                <a16:creationId xmlns:a16="http://schemas.microsoft.com/office/drawing/2014/main" id="{25AAED2F-1B70-12A0-8666-145503BFBB25}"/>
              </a:ext>
            </a:extLst>
          </p:cNvPr>
          <p:cNvSpPr>
            <a:spLocks noGrp="1"/>
          </p:cNvSpPr>
          <p:nvPr>
            <p:ph type="body" sz="quarter" idx="16" hasCustomPrompt="1"/>
          </p:nvPr>
        </p:nvSpPr>
        <p:spPr>
          <a:xfrm>
            <a:off x="562033" y="3028950"/>
            <a:ext cx="5533967" cy="1901478"/>
          </a:xfrm>
          <a:prstGeom prst="rect">
            <a:avLst/>
          </a:prstGeom>
        </p:spPr>
        <p:txBody>
          <a:bodyPr lIns="0" tIns="0" rIns="0" bIns="0"/>
          <a:lstStyle>
            <a:lvl1pPr marL="0" indent="0">
              <a:buFontTx/>
              <a:buNone/>
              <a:defRPr sz="1400">
                <a:solidFill>
                  <a:schemeClr val="bg1"/>
                </a:solidFill>
              </a:defRPr>
            </a:lvl1pPr>
          </a:lstStyle>
          <a:p>
            <a:r>
              <a:rPr lang="en-GB"/>
              <a:t>Presented by 14pt</a:t>
            </a:r>
            <a:endParaRPr lang="en-US"/>
          </a:p>
        </p:txBody>
      </p:sp>
    </p:spTree>
    <p:extLst>
      <p:ext uri="{BB962C8B-B14F-4D97-AF65-F5344CB8AC3E}">
        <p14:creationId xmlns:p14="http://schemas.microsoft.com/office/powerpoint/2010/main" val="3019439381"/>
      </p:ext>
    </p:extLst>
  </p:cSld>
  <p:clrMapOvr>
    <a:overrideClrMapping bg1="lt1" tx1="dk1" bg2="lt2" tx2="dk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hapter break 3">
    <p:bg>
      <p:bgPr>
        <a:solidFill>
          <a:schemeClr val="tx2"/>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6D0B820-7965-14E8-72F1-2EE5EF1CB3A9}"/>
              </a:ext>
            </a:extLst>
          </p:cNvPr>
          <p:cNvSpPr>
            <a:spLocks noGrp="1"/>
          </p:cNvSpPr>
          <p:nvPr>
            <p:ph type="body" sz="quarter" idx="17" hasCustomPrompt="1"/>
          </p:nvPr>
        </p:nvSpPr>
        <p:spPr>
          <a:xfrm>
            <a:off x="554966" y="574675"/>
            <a:ext cx="8032750" cy="623058"/>
          </a:xfrm>
          <a:prstGeom prst="rect">
            <a:avLst/>
          </a:prstGeom>
        </p:spPr>
        <p:txBody>
          <a:bodyPr lIns="0" rIns="90000"/>
          <a:lstStyle>
            <a:lvl1pPr marL="0" indent="0">
              <a:buNone/>
              <a:defRPr sz="2800" b="0" i="0" baseline="0">
                <a:solidFill>
                  <a:schemeClr val="bg1"/>
                </a:solidFill>
                <a:latin typeface="+mj-lt"/>
                <a:cs typeface="Arial" panose="020B0604020202020204" pitchFamily="34" charset="0"/>
              </a:defRPr>
            </a:lvl1pPr>
          </a:lstStyle>
          <a:p>
            <a:pPr marL="12700">
              <a:spcBef>
                <a:spcPts val="100"/>
              </a:spcBef>
            </a:pPr>
            <a:r>
              <a:rPr lang="en-AU" b="0" i="0">
                <a:latin typeface="+mj-lt"/>
              </a:rPr>
              <a:t>Chapter break headline 28pt</a:t>
            </a:r>
            <a:endParaRPr lang="en-AU" b="0" i="1">
              <a:latin typeface="Times" pitchFamily="2" charset="0"/>
            </a:endParaRPr>
          </a:p>
        </p:txBody>
      </p:sp>
      <p:sp>
        <p:nvSpPr>
          <p:cNvPr id="2" name="Text Placeholder 2">
            <a:extLst>
              <a:ext uri="{FF2B5EF4-FFF2-40B4-BE49-F238E27FC236}">
                <a16:creationId xmlns:a16="http://schemas.microsoft.com/office/drawing/2014/main" id="{6FC22782-CE95-2810-1D92-2B7EA357B871}"/>
              </a:ext>
            </a:extLst>
          </p:cNvPr>
          <p:cNvSpPr>
            <a:spLocks noGrp="1"/>
          </p:cNvSpPr>
          <p:nvPr>
            <p:ph type="body" sz="quarter" idx="12" hasCustomPrompt="1"/>
          </p:nvPr>
        </p:nvSpPr>
        <p:spPr>
          <a:xfrm>
            <a:off x="554966" y="1047750"/>
            <a:ext cx="8032750" cy="623058"/>
          </a:xfrm>
          <a:prstGeom prst="rect">
            <a:avLst/>
          </a:prstGeom>
        </p:spPr>
        <p:txBody>
          <a:bodyPr lIns="0" rIns="90000"/>
          <a:lstStyle>
            <a:lvl1pPr marL="0" indent="0">
              <a:buNone/>
              <a:defRPr sz="2800" b="0" i="1">
                <a:solidFill>
                  <a:schemeClr val="bg1"/>
                </a:solidFill>
                <a:latin typeface="Times" pitchFamily="2" charset="0"/>
              </a:defRPr>
            </a:lvl1pPr>
          </a:lstStyle>
          <a:p>
            <a:pPr marL="12700">
              <a:spcBef>
                <a:spcPts val="100"/>
              </a:spcBef>
            </a:pPr>
            <a:r>
              <a:rPr lang="en-AU" b="0" i="1">
                <a:latin typeface="Times" pitchFamily="2" charset="0"/>
              </a:rPr>
              <a:t>1-2 lines of copy</a:t>
            </a:r>
          </a:p>
        </p:txBody>
      </p:sp>
      <p:sp>
        <p:nvSpPr>
          <p:cNvPr id="3" name="Text Placeholder 3">
            <a:extLst>
              <a:ext uri="{FF2B5EF4-FFF2-40B4-BE49-F238E27FC236}">
                <a16:creationId xmlns:a16="http://schemas.microsoft.com/office/drawing/2014/main" id="{6F8263D2-F9BE-3D44-C629-FD1F86B3E17F}"/>
              </a:ext>
            </a:extLst>
          </p:cNvPr>
          <p:cNvSpPr>
            <a:spLocks noGrp="1"/>
          </p:cNvSpPr>
          <p:nvPr>
            <p:ph type="body" sz="quarter" idx="16" hasCustomPrompt="1"/>
          </p:nvPr>
        </p:nvSpPr>
        <p:spPr>
          <a:xfrm>
            <a:off x="562033" y="3028950"/>
            <a:ext cx="5533967" cy="1901478"/>
          </a:xfrm>
          <a:prstGeom prst="rect">
            <a:avLst/>
          </a:prstGeom>
        </p:spPr>
        <p:txBody>
          <a:bodyPr lIns="0" tIns="0" rIns="0" bIns="0"/>
          <a:lstStyle>
            <a:lvl1pPr marL="0" indent="0">
              <a:buFontTx/>
              <a:buNone/>
              <a:defRPr sz="1400">
                <a:solidFill>
                  <a:schemeClr val="bg1"/>
                </a:solidFill>
              </a:defRPr>
            </a:lvl1pPr>
          </a:lstStyle>
          <a:p>
            <a:r>
              <a:rPr lang="en-GB"/>
              <a:t>Presented by 14pt</a:t>
            </a:r>
            <a:endParaRPr lang="en-US"/>
          </a:p>
        </p:txBody>
      </p:sp>
    </p:spTree>
    <p:extLst>
      <p:ext uri="{BB962C8B-B14F-4D97-AF65-F5344CB8AC3E}">
        <p14:creationId xmlns:p14="http://schemas.microsoft.com/office/powerpoint/2010/main" val="3123553179"/>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Chapter break 3">
    <p:bg>
      <p:bgPr>
        <a:solidFill>
          <a:schemeClr val="bg2"/>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6D0B820-7965-14E8-72F1-2EE5EF1CB3A9}"/>
              </a:ext>
            </a:extLst>
          </p:cNvPr>
          <p:cNvSpPr>
            <a:spLocks noGrp="1"/>
          </p:cNvSpPr>
          <p:nvPr>
            <p:ph type="body" sz="quarter" idx="17" hasCustomPrompt="1"/>
          </p:nvPr>
        </p:nvSpPr>
        <p:spPr>
          <a:xfrm>
            <a:off x="554966" y="574675"/>
            <a:ext cx="8032750" cy="623058"/>
          </a:xfrm>
          <a:prstGeom prst="rect">
            <a:avLst/>
          </a:prstGeom>
        </p:spPr>
        <p:txBody>
          <a:bodyPr lIns="0" rIns="90000"/>
          <a:lstStyle>
            <a:lvl1pPr marL="0" indent="0">
              <a:buNone/>
              <a:defRPr sz="2800" b="0" i="0">
                <a:solidFill>
                  <a:srgbClr val="000000"/>
                </a:solidFill>
                <a:latin typeface="+mn-lt"/>
              </a:defRPr>
            </a:lvl1pPr>
          </a:lstStyle>
          <a:p>
            <a:pPr marL="12700">
              <a:spcBef>
                <a:spcPts val="100"/>
              </a:spcBef>
            </a:pPr>
            <a:r>
              <a:rPr lang="en-AU" sz="2800">
                <a:solidFill>
                  <a:srgbClr val="000000"/>
                </a:solidFill>
                <a:latin typeface="Arial"/>
                <a:cs typeface="Arial"/>
              </a:rPr>
              <a:t>Chapter break headline 28pt</a:t>
            </a:r>
            <a:endParaRPr lang="en-AU" b="0" i="1">
              <a:latin typeface="Times" pitchFamily="2" charset="0"/>
            </a:endParaRPr>
          </a:p>
        </p:txBody>
      </p:sp>
      <p:sp>
        <p:nvSpPr>
          <p:cNvPr id="2" name="Text Placeholder 2">
            <a:extLst>
              <a:ext uri="{FF2B5EF4-FFF2-40B4-BE49-F238E27FC236}">
                <a16:creationId xmlns:a16="http://schemas.microsoft.com/office/drawing/2014/main" id="{6FC22782-CE95-2810-1D92-2B7EA357B871}"/>
              </a:ext>
            </a:extLst>
          </p:cNvPr>
          <p:cNvSpPr>
            <a:spLocks noGrp="1"/>
          </p:cNvSpPr>
          <p:nvPr>
            <p:ph type="body" sz="quarter" idx="12" hasCustomPrompt="1"/>
          </p:nvPr>
        </p:nvSpPr>
        <p:spPr>
          <a:xfrm>
            <a:off x="554966" y="1047750"/>
            <a:ext cx="8032750" cy="623058"/>
          </a:xfrm>
          <a:prstGeom prst="rect">
            <a:avLst/>
          </a:prstGeom>
        </p:spPr>
        <p:txBody>
          <a:bodyPr lIns="0" rIns="90000"/>
          <a:lstStyle>
            <a:lvl1pPr marL="0" indent="0">
              <a:buNone/>
              <a:defRPr sz="2800" b="0" i="1">
                <a:solidFill>
                  <a:srgbClr val="000000"/>
                </a:solidFill>
                <a:latin typeface="Times" pitchFamily="2" charset="0"/>
              </a:defRPr>
            </a:lvl1pPr>
          </a:lstStyle>
          <a:p>
            <a:pPr marL="12700">
              <a:spcBef>
                <a:spcPts val="100"/>
              </a:spcBef>
            </a:pPr>
            <a:r>
              <a:rPr lang="en-AU" b="0" i="1">
                <a:solidFill>
                  <a:srgbClr val="000000"/>
                </a:solidFill>
                <a:latin typeface="Times" pitchFamily="2" charset="0"/>
              </a:rPr>
              <a:t>1-2 lines of copy</a:t>
            </a:r>
            <a:endParaRPr lang="en-AU" b="0" i="1">
              <a:latin typeface="Times" pitchFamily="2" charset="0"/>
            </a:endParaRPr>
          </a:p>
        </p:txBody>
      </p:sp>
      <p:sp>
        <p:nvSpPr>
          <p:cNvPr id="3" name="Text Placeholder 3">
            <a:extLst>
              <a:ext uri="{FF2B5EF4-FFF2-40B4-BE49-F238E27FC236}">
                <a16:creationId xmlns:a16="http://schemas.microsoft.com/office/drawing/2014/main" id="{6F8263D2-F9BE-3D44-C629-FD1F86B3E17F}"/>
              </a:ext>
            </a:extLst>
          </p:cNvPr>
          <p:cNvSpPr>
            <a:spLocks noGrp="1"/>
          </p:cNvSpPr>
          <p:nvPr>
            <p:ph type="body" sz="quarter" idx="16" hasCustomPrompt="1"/>
          </p:nvPr>
        </p:nvSpPr>
        <p:spPr>
          <a:xfrm>
            <a:off x="562033" y="3028950"/>
            <a:ext cx="5533967" cy="1901478"/>
          </a:xfrm>
          <a:prstGeom prst="rect">
            <a:avLst/>
          </a:prstGeom>
        </p:spPr>
        <p:txBody>
          <a:bodyPr lIns="0" tIns="0" rIns="0" bIns="0"/>
          <a:lstStyle>
            <a:lvl1pPr marL="0" indent="0">
              <a:buFontTx/>
              <a:buNone/>
              <a:defRPr sz="1400">
                <a:solidFill>
                  <a:srgbClr val="000000"/>
                </a:solidFill>
              </a:defRPr>
            </a:lvl1pPr>
          </a:lstStyle>
          <a:p>
            <a:r>
              <a:rPr lang="en-GB"/>
              <a:t>Presented by 14pt</a:t>
            </a:r>
            <a:endParaRPr lang="en-US"/>
          </a:p>
        </p:txBody>
      </p:sp>
    </p:spTree>
    <p:extLst>
      <p:ext uri="{BB962C8B-B14F-4D97-AF65-F5344CB8AC3E}">
        <p14:creationId xmlns:p14="http://schemas.microsoft.com/office/powerpoint/2010/main" val="330782437"/>
      </p:ext>
    </p:extLst>
  </p:cSld>
  <p:clrMapOvr>
    <a:overrideClrMapping bg1="lt1" tx1="dk1" bg2="lt2" tx2="dk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Chapter break 3">
    <p:bg>
      <p:bgPr>
        <a:solidFill>
          <a:schemeClr val="accent5">
            <a:lumMod val="40000"/>
            <a:lumOff val="60000"/>
          </a:schemeClr>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A722D78-7BA7-65B0-0EEE-0A792B4331F2}"/>
              </a:ext>
            </a:extLst>
          </p:cNvPr>
          <p:cNvSpPr>
            <a:spLocks noGrp="1"/>
          </p:cNvSpPr>
          <p:nvPr>
            <p:ph type="body" sz="quarter" idx="17" hasCustomPrompt="1"/>
          </p:nvPr>
        </p:nvSpPr>
        <p:spPr>
          <a:xfrm>
            <a:off x="554966" y="574675"/>
            <a:ext cx="8032750" cy="623058"/>
          </a:xfrm>
          <a:prstGeom prst="rect">
            <a:avLst/>
          </a:prstGeom>
        </p:spPr>
        <p:txBody>
          <a:bodyPr lIns="0" rIns="90000"/>
          <a:lstStyle>
            <a:lvl1pPr marL="0" indent="0">
              <a:buNone/>
              <a:defRPr sz="2800" b="0" i="0">
                <a:solidFill>
                  <a:srgbClr val="000000"/>
                </a:solidFill>
                <a:latin typeface="+mn-lt"/>
              </a:defRPr>
            </a:lvl1pPr>
          </a:lstStyle>
          <a:p>
            <a:pPr marL="12700">
              <a:spcBef>
                <a:spcPts val="100"/>
              </a:spcBef>
            </a:pPr>
            <a:r>
              <a:rPr lang="en-AU" sz="2800">
                <a:solidFill>
                  <a:srgbClr val="000000"/>
                </a:solidFill>
                <a:latin typeface="Arial"/>
                <a:cs typeface="Arial"/>
              </a:rPr>
              <a:t>Chapter break headline 28pt</a:t>
            </a:r>
            <a:endParaRPr lang="en-AU" b="0" i="1">
              <a:latin typeface="Times" pitchFamily="2" charset="0"/>
            </a:endParaRPr>
          </a:p>
        </p:txBody>
      </p:sp>
      <p:sp>
        <p:nvSpPr>
          <p:cNvPr id="7" name="Text Placeholder 2">
            <a:extLst>
              <a:ext uri="{FF2B5EF4-FFF2-40B4-BE49-F238E27FC236}">
                <a16:creationId xmlns:a16="http://schemas.microsoft.com/office/drawing/2014/main" id="{29DB0E7B-FB3B-69F1-A14A-171E812F8AD3}"/>
              </a:ext>
            </a:extLst>
          </p:cNvPr>
          <p:cNvSpPr>
            <a:spLocks noGrp="1"/>
          </p:cNvSpPr>
          <p:nvPr>
            <p:ph type="body" sz="quarter" idx="12" hasCustomPrompt="1"/>
          </p:nvPr>
        </p:nvSpPr>
        <p:spPr>
          <a:xfrm>
            <a:off x="554966" y="1047750"/>
            <a:ext cx="8032750" cy="623058"/>
          </a:xfrm>
          <a:prstGeom prst="rect">
            <a:avLst/>
          </a:prstGeom>
        </p:spPr>
        <p:txBody>
          <a:bodyPr lIns="0" rIns="90000"/>
          <a:lstStyle>
            <a:lvl1pPr marL="0" indent="0">
              <a:buNone/>
              <a:defRPr sz="2800" b="0" i="1">
                <a:solidFill>
                  <a:srgbClr val="000000"/>
                </a:solidFill>
                <a:latin typeface="Times" pitchFamily="2" charset="0"/>
              </a:defRPr>
            </a:lvl1pPr>
          </a:lstStyle>
          <a:p>
            <a:pPr marL="12700">
              <a:spcBef>
                <a:spcPts val="100"/>
              </a:spcBef>
            </a:pPr>
            <a:r>
              <a:rPr lang="en-AU" b="0" i="1">
                <a:solidFill>
                  <a:srgbClr val="000000"/>
                </a:solidFill>
                <a:latin typeface="Times" pitchFamily="2" charset="0"/>
              </a:rPr>
              <a:t>1-2 lines of copy</a:t>
            </a:r>
            <a:endParaRPr lang="en-AU" b="0" i="1">
              <a:latin typeface="Times" pitchFamily="2" charset="0"/>
            </a:endParaRPr>
          </a:p>
        </p:txBody>
      </p:sp>
      <p:sp>
        <p:nvSpPr>
          <p:cNvPr id="8" name="Text Placeholder 3">
            <a:extLst>
              <a:ext uri="{FF2B5EF4-FFF2-40B4-BE49-F238E27FC236}">
                <a16:creationId xmlns:a16="http://schemas.microsoft.com/office/drawing/2014/main" id="{D4FD17E9-68CF-24D2-3900-A8DF3B588348}"/>
              </a:ext>
            </a:extLst>
          </p:cNvPr>
          <p:cNvSpPr>
            <a:spLocks noGrp="1"/>
          </p:cNvSpPr>
          <p:nvPr>
            <p:ph type="body" sz="quarter" idx="16" hasCustomPrompt="1"/>
          </p:nvPr>
        </p:nvSpPr>
        <p:spPr>
          <a:xfrm>
            <a:off x="562033" y="3028950"/>
            <a:ext cx="5533967" cy="1901478"/>
          </a:xfrm>
          <a:prstGeom prst="rect">
            <a:avLst/>
          </a:prstGeom>
        </p:spPr>
        <p:txBody>
          <a:bodyPr lIns="0" tIns="0" rIns="0" bIns="0"/>
          <a:lstStyle>
            <a:lvl1pPr marL="0" indent="0">
              <a:buFontTx/>
              <a:buNone/>
              <a:defRPr sz="1400">
                <a:solidFill>
                  <a:srgbClr val="000000"/>
                </a:solidFill>
              </a:defRPr>
            </a:lvl1pPr>
          </a:lstStyle>
          <a:p>
            <a:r>
              <a:rPr lang="en-GB"/>
              <a:t>Presented by 14pt</a:t>
            </a:r>
            <a:endParaRPr lang="en-US"/>
          </a:p>
        </p:txBody>
      </p:sp>
    </p:spTree>
    <p:extLst>
      <p:ext uri="{BB962C8B-B14F-4D97-AF65-F5344CB8AC3E}">
        <p14:creationId xmlns:p14="http://schemas.microsoft.com/office/powerpoint/2010/main" val="2034443828"/>
      </p:ext>
    </p:extLst>
  </p:cSld>
  <p:clrMapOvr>
    <a:overrideClrMapping bg1="lt1" tx1="dk1" bg2="lt2" tx2="dk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_Chapter break 3">
    <p:bg>
      <p:bgPr>
        <a:solidFill>
          <a:schemeClr val="accent3">
            <a:lumMod val="40000"/>
            <a:lumOff val="60000"/>
          </a:schemeClr>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96F43B30-F643-5953-909F-59DB30DAE5BE}"/>
              </a:ext>
            </a:extLst>
          </p:cNvPr>
          <p:cNvSpPr>
            <a:spLocks noGrp="1"/>
          </p:cNvSpPr>
          <p:nvPr>
            <p:ph type="body" sz="quarter" idx="17" hasCustomPrompt="1"/>
          </p:nvPr>
        </p:nvSpPr>
        <p:spPr>
          <a:xfrm>
            <a:off x="554966" y="574675"/>
            <a:ext cx="8032750" cy="623058"/>
          </a:xfrm>
          <a:prstGeom prst="rect">
            <a:avLst/>
          </a:prstGeom>
        </p:spPr>
        <p:txBody>
          <a:bodyPr lIns="0" rIns="90000"/>
          <a:lstStyle>
            <a:lvl1pPr marL="0" indent="0">
              <a:buNone/>
              <a:defRPr sz="2800" b="0" i="0">
                <a:solidFill>
                  <a:srgbClr val="000000"/>
                </a:solidFill>
                <a:latin typeface="+mn-lt"/>
              </a:defRPr>
            </a:lvl1pPr>
          </a:lstStyle>
          <a:p>
            <a:pPr marL="12700">
              <a:spcBef>
                <a:spcPts val="100"/>
              </a:spcBef>
            </a:pPr>
            <a:r>
              <a:rPr lang="en-AU" sz="2800">
                <a:solidFill>
                  <a:srgbClr val="000000"/>
                </a:solidFill>
                <a:latin typeface="Arial"/>
                <a:cs typeface="Arial"/>
              </a:rPr>
              <a:t>Chapter break headline 28pt</a:t>
            </a:r>
            <a:endParaRPr lang="en-AU" b="0" i="1">
              <a:latin typeface="Times" pitchFamily="2" charset="0"/>
            </a:endParaRPr>
          </a:p>
        </p:txBody>
      </p:sp>
      <p:sp>
        <p:nvSpPr>
          <p:cNvPr id="6" name="Text Placeholder 2">
            <a:extLst>
              <a:ext uri="{FF2B5EF4-FFF2-40B4-BE49-F238E27FC236}">
                <a16:creationId xmlns:a16="http://schemas.microsoft.com/office/drawing/2014/main" id="{E4D8F6FB-2C1C-F109-DF00-59FF9854AC7A}"/>
              </a:ext>
            </a:extLst>
          </p:cNvPr>
          <p:cNvSpPr>
            <a:spLocks noGrp="1"/>
          </p:cNvSpPr>
          <p:nvPr>
            <p:ph type="body" sz="quarter" idx="12" hasCustomPrompt="1"/>
          </p:nvPr>
        </p:nvSpPr>
        <p:spPr>
          <a:xfrm>
            <a:off x="554966" y="1047750"/>
            <a:ext cx="8032750" cy="623058"/>
          </a:xfrm>
          <a:prstGeom prst="rect">
            <a:avLst/>
          </a:prstGeom>
        </p:spPr>
        <p:txBody>
          <a:bodyPr lIns="0" rIns="90000"/>
          <a:lstStyle>
            <a:lvl1pPr marL="0" indent="0">
              <a:buNone/>
              <a:defRPr sz="2800" b="0" i="1">
                <a:solidFill>
                  <a:srgbClr val="000000"/>
                </a:solidFill>
                <a:latin typeface="Times" pitchFamily="2" charset="0"/>
              </a:defRPr>
            </a:lvl1pPr>
          </a:lstStyle>
          <a:p>
            <a:pPr marL="12700">
              <a:spcBef>
                <a:spcPts val="100"/>
              </a:spcBef>
            </a:pPr>
            <a:r>
              <a:rPr lang="en-AU" b="0" i="1">
                <a:solidFill>
                  <a:srgbClr val="000000"/>
                </a:solidFill>
                <a:latin typeface="Times" pitchFamily="2" charset="0"/>
              </a:rPr>
              <a:t>1-2 lines of copy</a:t>
            </a:r>
            <a:endParaRPr lang="en-AU" b="0" i="1">
              <a:latin typeface="Times" pitchFamily="2" charset="0"/>
            </a:endParaRPr>
          </a:p>
        </p:txBody>
      </p:sp>
      <p:sp>
        <p:nvSpPr>
          <p:cNvPr id="7" name="Text Placeholder 3">
            <a:extLst>
              <a:ext uri="{FF2B5EF4-FFF2-40B4-BE49-F238E27FC236}">
                <a16:creationId xmlns:a16="http://schemas.microsoft.com/office/drawing/2014/main" id="{5468A364-34D1-6159-0A81-A0137190A0B6}"/>
              </a:ext>
            </a:extLst>
          </p:cNvPr>
          <p:cNvSpPr>
            <a:spLocks noGrp="1"/>
          </p:cNvSpPr>
          <p:nvPr>
            <p:ph type="body" sz="quarter" idx="16" hasCustomPrompt="1"/>
          </p:nvPr>
        </p:nvSpPr>
        <p:spPr>
          <a:xfrm>
            <a:off x="562033" y="3028950"/>
            <a:ext cx="5533967" cy="1901478"/>
          </a:xfrm>
          <a:prstGeom prst="rect">
            <a:avLst/>
          </a:prstGeom>
        </p:spPr>
        <p:txBody>
          <a:bodyPr lIns="0" tIns="0" rIns="0" bIns="0"/>
          <a:lstStyle>
            <a:lvl1pPr marL="0" indent="0">
              <a:buFontTx/>
              <a:buNone/>
              <a:defRPr sz="1400">
                <a:solidFill>
                  <a:srgbClr val="000000"/>
                </a:solidFill>
              </a:defRPr>
            </a:lvl1pPr>
          </a:lstStyle>
          <a:p>
            <a:r>
              <a:rPr lang="en-GB"/>
              <a:t>Presented by 14pt</a:t>
            </a:r>
            <a:endParaRPr lang="en-US"/>
          </a:p>
        </p:txBody>
      </p:sp>
    </p:spTree>
    <p:extLst>
      <p:ext uri="{BB962C8B-B14F-4D97-AF65-F5344CB8AC3E}">
        <p14:creationId xmlns:p14="http://schemas.microsoft.com/office/powerpoint/2010/main" val="2992086482"/>
      </p:ext>
    </p:extLst>
  </p:cSld>
  <p:clrMapOvr>
    <a:overrideClrMapping bg1="lt1" tx1="dk1" bg2="lt2" tx2="dk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Logo centre black">
    <p:bg>
      <p:bgRef idx="1001">
        <a:schemeClr val="bg1"/>
      </p:bgRef>
    </p:bg>
    <p:spTree>
      <p:nvGrpSpPr>
        <p:cNvPr id="1" name=""/>
        <p:cNvGrpSpPr/>
        <p:nvPr/>
      </p:nvGrpSpPr>
      <p:grpSpPr>
        <a:xfrm>
          <a:off x="0" y="0"/>
          <a:ext cx="0" cy="0"/>
          <a:chOff x="0" y="0"/>
          <a:chExt cx="0" cy="0"/>
        </a:xfrm>
      </p:grpSpPr>
      <p:sp>
        <p:nvSpPr>
          <p:cNvPr id="9" name="object 2">
            <a:extLst>
              <a:ext uri="{FF2B5EF4-FFF2-40B4-BE49-F238E27FC236}">
                <a16:creationId xmlns:a16="http://schemas.microsoft.com/office/drawing/2014/main" id="{50296C6E-3B64-67D7-F619-28187B1295EE}"/>
              </a:ext>
              <a:ext uri="{C183D7F6-B498-43B3-948B-1728B52AA6E4}">
                <adec:decorative xmlns:adec="http://schemas.microsoft.com/office/drawing/2017/decorative" val="1"/>
              </a:ext>
            </a:extLst>
          </p:cNvPr>
          <p:cNvSpPr/>
          <p:nvPr userDrawn="1"/>
        </p:nvSpPr>
        <p:spPr>
          <a:xfrm>
            <a:off x="0" y="0"/>
            <a:ext cx="9144000" cy="5143500"/>
          </a:xfrm>
          <a:custGeom>
            <a:avLst/>
            <a:gdLst/>
            <a:ahLst/>
            <a:cxnLst/>
            <a:rect l="l" t="t" r="r" b="b"/>
            <a:pathLst>
              <a:path w="9144000" h="5143500">
                <a:moveTo>
                  <a:pt x="9144000" y="0"/>
                </a:moveTo>
                <a:lnTo>
                  <a:pt x="0" y="0"/>
                </a:lnTo>
                <a:lnTo>
                  <a:pt x="0" y="5143500"/>
                </a:lnTo>
                <a:lnTo>
                  <a:pt x="9144000" y="5143500"/>
                </a:lnTo>
                <a:lnTo>
                  <a:pt x="9144000" y="0"/>
                </a:lnTo>
                <a:close/>
              </a:path>
            </a:pathLst>
          </a:custGeom>
          <a:solidFill>
            <a:schemeClr val="tx1"/>
          </a:solidFill>
        </p:spPr>
        <p:txBody>
          <a:bodyPr wrap="square" lIns="0" tIns="0" rIns="0" bIns="0" rtlCol="0"/>
          <a:lstStyle/>
          <a:p>
            <a:endParaRPr/>
          </a:p>
        </p:txBody>
      </p:sp>
      <p:pic>
        <p:nvPicPr>
          <p:cNvPr id="2" name="Graphic 1">
            <a:extLst>
              <a:ext uri="{FF2B5EF4-FFF2-40B4-BE49-F238E27FC236}">
                <a16:creationId xmlns:a16="http://schemas.microsoft.com/office/drawing/2014/main" id="{59D41BF0-E578-6B9F-D0D8-21CBFD4A1B5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057400" y="2101303"/>
            <a:ext cx="5083630" cy="940893"/>
          </a:xfrm>
          <a:prstGeom prst="rect">
            <a:avLst/>
          </a:prstGeom>
        </p:spPr>
      </p:pic>
    </p:spTree>
    <p:extLst>
      <p:ext uri="{BB962C8B-B14F-4D97-AF65-F5344CB8AC3E}">
        <p14:creationId xmlns:p14="http://schemas.microsoft.com/office/powerpoint/2010/main" val="1925037456"/>
      </p:ext>
    </p:extLst>
  </p:cSld>
  <p:clrMapOvr>
    <a:overrideClrMapping bg1="lt1" tx1="dk1" bg2="lt2" tx2="dk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Logo centre ochre">
    <p:bg>
      <p:bgPr>
        <a:solidFill>
          <a:schemeClr val="accent1"/>
        </a:solidFill>
        <a:effectLst/>
      </p:bgPr>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B2FA554D-90A4-9E1C-B3B1-C4E7FD2E6B3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057400" y="2114550"/>
            <a:ext cx="4495800" cy="836718"/>
          </a:xfrm>
          <a:prstGeom prst="rect">
            <a:avLst/>
          </a:prstGeom>
        </p:spPr>
      </p:pic>
    </p:spTree>
    <p:extLst>
      <p:ext uri="{BB962C8B-B14F-4D97-AF65-F5344CB8AC3E}">
        <p14:creationId xmlns:p14="http://schemas.microsoft.com/office/powerpoint/2010/main" val="4071097661"/>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accent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A7B6FB2-6FB1-E8EE-71E2-F3031BBC4CFE}"/>
              </a:ext>
            </a:extLst>
          </p:cNvPr>
          <p:cNvSpPr>
            <a:spLocks noGrp="1"/>
          </p:cNvSpPr>
          <p:nvPr>
            <p:ph type="body" sz="quarter" idx="13" hasCustomPrompt="1"/>
          </p:nvPr>
        </p:nvSpPr>
        <p:spPr>
          <a:xfrm>
            <a:off x="562033" y="574675"/>
            <a:ext cx="5533967" cy="1066800"/>
          </a:xfrm>
          <a:prstGeom prst="rect">
            <a:avLst/>
          </a:prstGeom>
        </p:spPr>
        <p:txBody>
          <a:bodyPr lIns="0" tIns="0" rIns="0" bIns="0"/>
          <a:lstStyle>
            <a:lvl1pPr marL="0" indent="0">
              <a:buFontTx/>
              <a:buNone/>
              <a:defRPr sz="2800">
                <a:solidFill>
                  <a:schemeClr val="tx1"/>
                </a:solidFill>
              </a:defRPr>
            </a:lvl1pPr>
          </a:lstStyle>
          <a:p>
            <a:r>
              <a:rPr lang="en-GB"/>
              <a:t>Heading sits here</a:t>
            </a:r>
          </a:p>
          <a:p>
            <a:r>
              <a:rPr lang="en-GB"/>
              <a:t>1-2 lines of copy 28pt</a:t>
            </a:r>
            <a:endParaRPr lang="en-US"/>
          </a:p>
        </p:txBody>
      </p:sp>
      <p:sp>
        <p:nvSpPr>
          <p:cNvPr id="7" name="Text Placeholder 2">
            <a:extLst>
              <a:ext uri="{FF2B5EF4-FFF2-40B4-BE49-F238E27FC236}">
                <a16:creationId xmlns:a16="http://schemas.microsoft.com/office/drawing/2014/main" id="{C73DE4E7-C9AA-0998-373D-DCFBF8D610D2}"/>
              </a:ext>
            </a:extLst>
          </p:cNvPr>
          <p:cNvSpPr>
            <a:spLocks noGrp="1"/>
          </p:cNvSpPr>
          <p:nvPr>
            <p:ph type="body" sz="quarter" idx="15" hasCustomPrompt="1"/>
          </p:nvPr>
        </p:nvSpPr>
        <p:spPr>
          <a:xfrm>
            <a:off x="562033" y="1813272"/>
            <a:ext cx="5533967" cy="1901478"/>
          </a:xfrm>
          <a:prstGeom prst="rect">
            <a:avLst/>
          </a:prstGeom>
        </p:spPr>
        <p:txBody>
          <a:bodyPr lIns="0" tIns="0" rIns="0" bIns="0"/>
          <a:lstStyle>
            <a:lvl1pPr marL="0" indent="0">
              <a:buFontTx/>
              <a:buNone/>
              <a:defRPr sz="1400">
                <a:solidFill>
                  <a:schemeClr val="tx1"/>
                </a:solidFill>
              </a:defRPr>
            </a:lvl1pPr>
          </a:lstStyle>
          <a:p>
            <a:r>
              <a:rPr lang="en-GB"/>
              <a:t>Presented by 14pt</a:t>
            </a:r>
            <a:endParaRPr lang="en-US"/>
          </a:p>
        </p:txBody>
      </p:sp>
      <p:sp>
        <p:nvSpPr>
          <p:cNvPr id="34" name="Text Placeholder 3">
            <a:extLst>
              <a:ext uri="{FF2B5EF4-FFF2-40B4-BE49-F238E27FC236}">
                <a16:creationId xmlns:a16="http://schemas.microsoft.com/office/drawing/2014/main" id="{3294DCB0-B5EC-D044-C287-CD623136A7AF}"/>
              </a:ext>
            </a:extLst>
          </p:cNvPr>
          <p:cNvSpPr>
            <a:spLocks noGrp="1"/>
          </p:cNvSpPr>
          <p:nvPr>
            <p:ph type="body" sz="quarter" idx="12" hasCustomPrompt="1"/>
          </p:nvPr>
        </p:nvSpPr>
        <p:spPr>
          <a:xfrm>
            <a:off x="4724400" y="4204920"/>
            <a:ext cx="3502275" cy="414686"/>
          </a:xfrm>
          <a:prstGeom prst="rect">
            <a:avLst/>
          </a:prstGeom>
        </p:spPr>
        <p:txBody>
          <a:bodyPr anchor="b" anchorCtr="0"/>
          <a:lstStyle>
            <a:lvl1pPr marL="0" indent="0" algn="r">
              <a:buNone/>
              <a:defRPr sz="1400" b="1">
                <a:solidFill>
                  <a:schemeClr val="tx1"/>
                </a:solidFill>
              </a:defRPr>
            </a:lvl1pPr>
          </a:lstStyle>
          <a:p>
            <a:pPr lvl="0"/>
            <a:r>
              <a:rPr lang="en-GB" err="1"/>
              <a:t>sydney.edu.au</a:t>
            </a:r>
            <a:r>
              <a:rPr lang="en-GB"/>
              <a:t>/</a:t>
            </a:r>
            <a:r>
              <a:rPr lang="en-GB" err="1"/>
              <a:t>xxxxx</a:t>
            </a:r>
            <a:endParaRPr lang="en-US"/>
          </a:p>
        </p:txBody>
      </p:sp>
      <p:sp>
        <p:nvSpPr>
          <p:cNvPr id="2" name="Text Placeholder 5">
            <a:extLst>
              <a:ext uri="{FF2B5EF4-FFF2-40B4-BE49-F238E27FC236}">
                <a16:creationId xmlns:a16="http://schemas.microsoft.com/office/drawing/2014/main" id="{BD0328F7-E70B-70FE-8296-A6A9465B3C0D}"/>
              </a:ext>
            </a:extLst>
          </p:cNvPr>
          <p:cNvSpPr txBox="1"/>
          <p:nvPr userDrawn="1"/>
        </p:nvSpPr>
        <p:spPr>
          <a:xfrm rot="16200000">
            <a:off x="7940202" y="3646041"/>
            <a:ext cx="1830263" cy="169277"/>
          </a:xfrm>
          <a:prstGeom prst="rect">
            <a:avLst/>
          </a:prstGeom>
          <a:noFill/>
        </p:spPr>
        <p:txBody>
          <a:bodyPr wrap="square" rtlCol="0">
            <a:spAutoFit/>
          </a:bodyPr>
          <a:lstStyle/>
          <a:p>
            <a:r>
              <a:rPr lang="en-US" sz="500"/>
              <a:t>CRICOS 00026A    TEQSA PRV12057</a:t>
            </a:r>
          </a:p>
        </p:txBody>
      </p:sp>
      <p:pic>
        <p:nvPicPr>
          <p:cNvPr id="5" name="Graphic 4">
            <a:extLst>
              <a:ext uri="{FF2B5EF4-FFF2-40B4-BE49-F238E27FC236}">
                <a16:creationId xmlns:a16="http://schemas.microsoft.com/office/drawing/2014/main" id="{757C8522-1D1F-6885-6C75-3131D1B98D1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04800" y="3943350"/>
            <a:ext cx="4572000" cy="850900"/>
          </a:xfrm>
          <a:prstGeom prst="rect">
            <a:avLst/>
          </a:prstGeom>
        </p:spPr>
      </p:pic>
    </p:spTree>
    <p:extLst>
      <p:ext uri="{BB962C8B-B14F-4D97-AF65-F5344CB8AC3E}">
        <p14:creationId xmlns:p14="http://schemas.microsoft.com/office/powerpoint/2010/main" val="1613954432"/>
      </p:ext>
    </p:extLst>
  </p:cSld>
  <p:clrMapOvr>
    <a:overrideClrMapping bg1="lt1" tx1="dk1" bg2="lt2" tx2="dk2" accent1="accent1" accent2="accent2" accent3="accent3" accent4="accent4" accent5="accent5" accent6="accent6" hlink="hlink" folHlink="folHlink"/>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Quote 1">
    <p:bg>
      <p:bgPr>
        <a:solidFill>
          <a:schemeClr val="accent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E8375F2-9EFB-E2E0-D249-EBD6EB927363}"/>
              </a:ext>
            </a:extLst>
          </p:cNvPr>
          <p:cNvSpPr txBox="1">
            <a:spLocks noGrp="1"/>
          </p:cNvSpPr>
          <p:nvPr>
            <p:ph type="title" hasCustomPrompt="1"/>
          </p:nvPr>
        </p:nvSpPr>
        <p:spPr>
          <a:xfrm>
            <a:off x="838200" y="819150"/>
            <a:ext cx="7391400" cy="3505200"/>
          </a:xfrm>
          <a:prstGeom prst="rect">
            <a:avLst/>
          </a:prstGeom>
        </p:spPr>
        <p:txBody>
          <a:bodyPr vert="horz" wrap="square" lIns="0" tIns="12700" rIns="0" bIns="0" rtlCol="0" anchor="ctr" anchorCtr="0">
            <a:noAutofit/>
          </a:bodyPr>
          <a:lstStyle>
            <a:lvl1pPr algn="ctr">
              <a:defRPr sz="3800" b="0" i="0">
                <a:solidFill>
                  <a:schemeClr val="tx1"/>
                </a:solidFill>
                <a:latin typeface="Times" pitchFamily="2" charset="0"/>
              </a:defRPr>
            </a:lvl1pPr>
          </a:lstStyle>
          <a:p>
            <a:pPr marL="12700" marR="0" lvl="0" indent="0" algn="ctr" defTabSz="914400" eaLnBrk="1" fontAlgn="auto" latinLnBrk="0" hangingPunct="1">
              <a:lnSpc>
                <a:spcPct val="100000"/>
              </a:lnSpc>
              <a:spcBef>
                <a:spcPts val="100"/>
              </a:spcBef>
              <a:spcAft>
                <a:spcPts val="0"/>
              </a:spcAft>
              <a:buClrTx/>
              <a:buSzTx/>
              <a:buFontTx/>
              <a:buNone/>
              <a:tabLst/>
              <a:defRPr/>
            </a:pPr>
            <a:r>
              <a:rPr sz="3800">
                <a:solidFill>
                  <a:srgbClr val="000000"/>
                </a:solidFill>
              </a:rPr>
              <a:t>“Insert quote </a:t>
            </a:r>
            <a:r>
              <a:rPr sz="3800" spc="-10">
                <a:solidFill>
                  <a:srgbClr val="000000"/>
                </a:solidFill>
              </a:rPr>
              <a:t>here</a:t>
            </a:r>
            <a:r>
              <a:rPr lang="en-AU" sz="3800" spc="-10">
                <a:solidFill>
                  <a:srgbClr val="000000"/>
                </a:solidFill>
              </a:rPr>
              <a:t>. </a:t>
            </a:r>
            <a:br>
              <a:rPr lang="en-AU" sz="3800" spc="-10">
                <a:solidFill>
                  <a:srgbClr val="000000"/>
                </a:solidFill>
              </a:rPr>
            </a:br>
            <a:r>
              <a:rPr lang="en-AU" sz="3800" spc="-10" err="1">
                <a:solidFill>
                  <a:srgbClr val="000000"/>
                </a:solidFill>
              </a:rPr>
              <a:t>Unti</a:t>
            </a:r>
            <a:r>
              <a:rPr lang="en-AU" sz="3800" spc="-10">
                <a:solidFill>
                  <a:srgbClr val="000000"/>
                </a:solidFill>
              </a:rPr>
              <a:t> </a:t>
            </a:r>
            <a:r>
              <a:rPr lang="en-AU" sz="3800" spc="-10" err="1">
                <a:solidFill>
                  <a:srgbClr val="000000"/>
                </a:solidFill>
              </a:rPr>
              <a:t>cuptasitae</a:t>
            </a:r>
            <a:r>
              <a:rPr lang="en-AU" sz="3800" spc="-10">
                <a:solidFill>
                  <a:srgbClr val="000000"/>
                </a:solidFill>
              </a:rPr>
              <a:t> </a:t>
            </a:r>
            <a:r>
              <a:rPr lang="en-AU" sz="3800" spc="-10" err="1">
                <a:solidFill>
                  <a:srgbClr val="000000"/>
                </a:solidFill>
              </a:rPr>
              <a:t>velluptatur</a:t>
            </a:r>
            <a:r>
              <a:rPr lang="en-AU" sz="3800" spc="-10">
                <a:solidFill>
                  <a:srgbClr val="000000"/>
                </a:solidFill>
              </a:rPr>
              <a:t> </a:t>
            </a:r>
            <a:r>
              <a:rPr lang="en-AU" sz="3800" spc="-10" err="1">
                <a:solidFill>
                  <a:srgbClr val="000000"/>
                </a:solidFill>
              </a:rPr>
              <a:t>suntem</a:t>
            </a:r>
            <a:r>
              <a:rPr lang="en-AU" sz="3800" spc="-10">
                <a:solidFill>
                  <a:srgbClr val="000000"/>
                </a:solidFill>
              </a:rPr>
              <a:t> as </a:t>
            </a:r>
            <a:r>
              <a:rPr lang="en-AU" sz="3800" spc="-10" err="1">
                <a:solidFill>
                  <a:srgbClr val="000000"/>
                </a:solidFill>
              </a:rPr>
              <a:t>derempo</a:t>
            </a:r>
            <a:r>
              <a:rPr lang="en-AU" sz="3800" spc="-10">
                <a:solidFill>
                  <a:srgbClr val="000000"/>
                </a:solidFill>
              </a:rPr>
              <a:t> </a:t>
            </a:r>
            <a:r>
              <a:rPr lang="en-AU" sz="3800" spc="-10" err="1">
                <a:solidFill>
                  <a:srgbClr val="000000"/>
                </a:solidFill>
              </a:rPr>
              <a:t>rposten</a:t>
            </a:r>
            <a:r>
              <a:rPr lang="en-AU" sz="3800" spc="-10">
                <a:solidFill>
                  <a:srgbClr val="000000"/>
                </a:solidFill>
              </a:rPr>
              <a:t> </a:t>
            </a:r>
            <a:r>
              <a:rPr lang="en-AU" sz="3800" spc="-10" err="1">
                <a:solidFill>
                  <a:srgbClr val="000000"/>
                </a:solidFill>
              </a:rPr>
              <a:t>dignisqui</a:t>
            </a:r>
            <a:r>
              <a:rPr lang="en-AU" sz="3800" spc="-10">
                <a:solidFill>
                  <a:srgbClr val="000000"/>
                </a:solidFill>
              </a:rPr>
              <a:t> </a:t>
            </a:r>
            <a:r>
              <a:rPr lang="en-AU" sz="3800" spc="-10" err="1">
                <a:solidFill>
                  <a:srgbClr val="000000"/>
                </a:solidFill>
              </a:rPr>
              <a:t>omnissum</a:t>
            </a:r>
            <a:r>
              <a:rPr lang="en-AU" sz="3800" spc="-10">
                <a:solidFill>
                  <a:srgbClr val="000000"/>
                </a:solidFill>
              </a:rPr>
              <a:t> </a:t>
            </a:r>
            <a:r>
              <a:rPr lang="en-AU" sz="3800" spc="-10" err="1">
                <a:solidFill>
                  <a:srgbClr val="000000"/>
                </a:solidFill>
              </a:rPr>
              <a:t>eiur</a:t>
            </a:r>
            <a:r>
              <a:rPr lang="en-AU" sz="3800" spc="-10">
                <a:solidFill>
                  <a:srgbClr val="000000"/>
                </a:solidFill>
              </a:rPr>
              <a:t>, </a:t>
            </a:r>
            <a:r>
              <a:rPr lang="en-AU" sz="3800" spc="-10" err="1">
                <a:solidFill>
                  <a:srgbClr val="000000"/>
                </a:solidFill>
              </a:rPr>
              <a:t>earchit</a:t>
            </a:r>
            <a:r>
              <a:rPr lang="en-AU" sz="3800" spc="-10">
                <a:solidFill>
                  <a:srgbClr val="000000"/>
                </a:solidFill>
              </a:rPr>
              <a:t> ab </a:t>
            </a:r>
            <a:r>
              <a:rPr lang="en-AU" sz="3800" spc="-10" err="1">
                <a:solidFill>
                  <a:srgbClr val="000000"/>
                </a:solidFill>
              </a:rPr>
              <a:t>ipidici</a:t>
            </a:r>
            <a:r>
              <a:rPr lang="en-AU" sz="3800" spc="-10">
                <a:solidFill>
                  <a:srgbClr val="000000"/>
                </a:solidFill>
              </a:rPr>
              <a:t> </a:t>
            </a:r>
            <a:r>
              <a:rPr lang="en-AU" sz="3800" spc="-10" err="1">
                <a:solidFill>
                  <a:srgbClr val="000000"/>
                </a:solidFill>
              </a:rPr>
              <a:t>llorum</a:t>
            </a:r>
            <a:r>
              <a:rPr lang="en-AU" sz="3800" spc="-10">
                <a:solidFill>
                  <a:srgbClr val="000000"/>
                </a:solidFill>
              </a:rPr>
              <a:t>, </a:t>
            </a:r>
            <a:r>
              <a:rPr lang="en-AU" sz="3800" spc="-10" err="1">
                <a:solidFill>
                  <a:srgbClr val="000000"/>
                </a:solidFill>
              </a:rPr>
              <a:t>coreriae</a:t>
            </a:r>
            <a:r>
              <a:rPr lang="en-AU" sz="3800" spc="-10">
                <a:solidFill>
                  <a:srgbClr val="000000"/>
                </a:solidFill>
              </a:rPr>
              <a:t> </a:t>
            </a:r>
            <a:r>
              <a:rPr lang="en-AU" sz="3800" spc="-10" err="1">
                <a:solidFill>
                  <a:srgbClr val="000000"/>
                </a:solidFill>
              </a:rPr>
              <a:t>quia</a:t>
            </a:r>
            <a:r>
              <a:rPr lang="en-AU" sz="3800" spc="-10">
                <a:solidFill>
                  <a:srgbClr val="000000"/>
                </a:solidFill>
              </a:rPr>
              <a:t>.”</a:t>
            </a:r>
            <a:endParaRPr sz="3800"/>
          </a:p>
        </p:txBody>
      </p:sp>
    </p:spTree>
    <p:extLst>
      <p:ext uri="{BB962C8B-B14F-4D97-AF65-F5344CB8AC3E}">
        <p14:creationId xmlns:p14="http://schemas.microsoft.com/office/powerpoint/2010/main" val="1356158079"/>
      </p:ext>
    </p:extLst>
  </p:cSld>
  <p:clrMapOvr>
    <a:overrideClrMapping bg1="lt1" tx1="dk1" bg2="lt2" tx2="dk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Quote 1">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3A097E-185C-39F4-467B-3196A19AD666}"/>
              </a:ext>
            </a:extLst>
          </p:cNvPr>
          <p:cNvSpPr txBox="1">
            <a:spLocks noGrp="1"/>
          </p:cNvSpPr>
          <p:nvPr>
            <p:ph type="title" hasCustomPrompt="1"/>
          </p:nvPr>
        </p:nvSpPr>
        <p:spPr>
          <a:xfrm>
            <a:off x="838200" y="819150"/>
            <a:ext cx="7391400" cy="3505200"/>
          </a:xfrm>
          <a:prstGeom prst="rect">
            <a:avLst/>
          </a:prstGeom>
        </p:spPr>
        <p:txBody>
          <a:bodyPr vert="horz" wrap="square" lIns="0" tIns="12700" rIns="0" bIns="0" rtlCol="0" anchor="ctr" anchorCtr="0">
            <a:noAutofit/>
          </a:bodyPr>
          <a:lstStyle>
            <a:lvl1pPr algn="ctr">
              <a:defRPr sz="3800" b="0" i="0">
                <a:solidFill>
                  <a:schemeClr val="accent1"/>
                </a:solidFill>
                <a:latin typeface="Times" pitchFamily="2" charset="0"/>
              </a:defRPr>
            </a:lvl1pPr>
          </a:lstStyle>
          <a:p>
            <a:pPr marL="12700" marR="0" lvl="0" indent="0" algn="ctr" defTabSz="914400" eaLnBrk="1" fontAlgn="auto" latinLnBrk="0" hangingPunct="1">
              <a:lnSpc>
                <a:spcPct val="100000"/>
              </a:lnSpc>
              <a:spcBef>
                <a:spcPts val="100"/>
              </a:spcBef>
              <a:spcAft>
                <a:spcPts val="0"/>
              </a:spcAft>
              <a:buClrTx/>
              <a:buSzTx/>
              <a:buFontTx/>
              <a:buNone/>
              <a:tabLst/>
              <a:defRPr/>
            </a:pPr>
            <a:r>
              <a:rPr sz="3800">
                <a:solidFill>
                  <a:srgbClr val="000000"/>
                </a:solidFill>
              </a:rPr>
              <a:t>“Insert quote </a:t>
            </a:r>
            <a:r>
              <a:rPr sz="3800" spc="-10">
                <a:solidFill>
                  <a:srgbClr val="000000"/>
                </a:solidFill>
              </a:rPr>
              <a:t>here</a:t>
            </a:r>
            <a:r>
              <a:rPr lang="en-AU" sz="3800" spc="-10">
                <a:solidFill>
                  <a:srgbClr val="000000"/>
                </a:solidFill>
              </a:rPr>
              <a:t>. </a:t>
            </a:r>
            <a:br>
              <a:rPr lang="en-AU" sz="3800" spc="-10">
                <a:solidFill>
                  <a:srgbClr val="000000"/>
                </a:solidFill>
              </a:rPr>
            </a:br>
            <a:r>
              <a:rPr lang="en-AU" sz="3800" spc="-10" err="1">
                <a:solidFill>
                  <a:srgbClr val="000000"/>
                </a:solidFill>
              </a:rPr>
              <a:t>Unti</a:t>
            </a:r>
            <a:r>
              <a:rPr lang="en-AU" sz="3800" spc="-10">
                <a:solidFill>
                  <a:srgbClr val="000000"/>
                </a:solidFill>
              </a:rPr>
              <a:t> </a:t>
            </a:r>
            <a:r>
              <a:rPr lang="en-AU" sz="3800" spc="-10" err="1">
                <a:solidFill>
                  <a:srgbClr val="000000"/>
                </a:solidFill>
              </a:rPr>
              <a:t>cuptasitae</a:t>
            </a:r>
            <a:r>
              <a:rPr lang="en-AU" sz="3800" spc="-10">
                <a:solidFill>
                  <a:srgbClr val="000000"/>
                </a:solidFill>
              </a:rPr>
              <a:t> </a:t>
            </a:r>
            <a:r>
              <a:rPr lang="en-AU" sz="3800" spc="-10" err="1">
                <a:solidFill>
                  <a:srgbClr val="000000"/>
                </a:solidFill>
              </a:rPr>
              <a:t>velluptatur</a:t>
            </a:r>
            <a:r>
              <a:rPr lang="en-AU" sz="3800" spc="-10">
                <a:solidFill>
                  <a:srgbClr val="000000"/>
                </a:solidFill>
              </a:rPr>
              <a:t> </a:t>
            </a:r>
            <a:r>
              <a:rPr lang="en-AU" sz="3800" spc="-10" err="1">
                <a:solidFill>
                  <a:srgbClr val="000000"/>
                </a:solidFill>
              </a:rPr>
              <a:t>suntem</a:t>
            </a:r>
            <a:r>
              <a:rPr lang="en-AU" sz="3800" spc="-10">
                <a:solidFill>
                  <a:srgbClr val="000000"/>
                </a:solidFill>
              </a:rPr>
              <a:t> as </a:t>
            </a:r>
            <a:r>
              <a:rPr lang="en-AU" sz="3800" spc="-10" err="1">
                <a:solidFill>
                  <a:srgbClr val="000000"/>
                </a:solidFill>
              </a:rPr>
              <a:t>derempo</a:t>
            </a:r>
            <a:r>
              <a:rPr lang="en-AU" sz="3800" spc="-10">
                <a:solidFill>
                  <a:srgbClr val="000000"/>
                </a:solidFill>
              </a:rPr>
              <a:t> </a:t>
            </a:r>
            <a:r>
              <a:rPr lang="en-AU" sz="3800" spc="-10" err="1">
                <a:solidFill>
                  <a:srgbClr val="000000"/>
                </a:solidFill>
              </a:rPr>
              <a:t>rposten</a:t>
            </a:r>
            <a:r>
              <a:rPr lang="en-AU" sz="3800" spc="-10">
                <a:solidFill>
                  <a:srgbClr val="000000"/>
                </a:solidFill>
              </a:rPr>
              <a:t> </a:t>
            </a:r>
            <a:r>
              <a:rPr lang="en-AU" sz="3800" spc="-10" err="1">
                <a:solidFill>
                  <a:srgbClr val="000000"/>
                </a:solidFill>
              </a:rPr>
              <a:t>dignisqui</a:t>
            </a:r>
            <a:r>
              <a:rPr lang="en-AU" sz="3800" spc="-10">
                <a:solidFill>
                  <a:srgbClr val="000000"/>
                </a:solidFill>
              </a:rPr>
              <a:t> </a:t>
            </a:r>
            <a:r>
              <a:rPr lang="en-AU" sz="3800" spc="-10" err="1">
                <a:solidFill>
                  <a:srgbClr val="000000"/>
                </a:solidFill>
              </a:rPr>
              <a:t>omnissum</a:t>
            </a:r>
            <a:r>
              <a:rPr lang="en-AU" sz="3800" spc="-10">
                <a:solidFill>
                  <a:srgbClr val="000000"/>
                </a:solidFill>
              </a:rPr>
              <a:t> </a:t>
            </a:r>
            <a:r>
              <a:rPr lang="en-AU" sz="3800" spc="-10" err="1">
                <a:solidFill>
                  <a:srgbClr val="000000"/>
                </a:solidFill>
              </a:rPr>
              <a:t>eiur</a:t>
            </a:r>
            <a:r>
              <a:rPr lang="en-AU" sz="3800" spc="-10">
                <a:solidFill>
                  <a:srgbClr val="000000"/>
                </a:solidFill>
              </a:rPr>
              <a:t>, </a:t>
            </a:r>
            <a:r>
              <a:rPr lang="en-AU" sz="3800" spc="-10" err="1">
                <a:solidFill>
                  <a:srgbClr val="000000"/>
                </a:solidFill>
              </a:rPr>
              <a:t>earchit</a:t>
            </a:r>
            <a:r>
              <a:rPr lang="en-AU" sz="3800" spc="-10">
                <a:solidFill>
                  <a:srgbClr val="000000"/>
                </a:solidFill>
              </a:rPr>
              <a:t> ab </a:t>
            </a:r>
            <a:r>
              <a:rPr lang="en-AU" sz="3800" spc="-10" err="1">
                <a:solidFill>
                  <a:srgbClr val="000000"/>
                </a:solidFill>
              </a:rPr>
              <a:t>ipidici</a:t>
            </a:r>
            <a:r>
              <a:rPr lang="en-AU" sz="3800" spc="-10">
                <a:solidFill>
                  <a:srgbClr val="000000"/>
                </a:solidFill>
              </a:rPr>
              <a:t> </a:t>
            </a:r>
            <a:r>
              <a:rPr lang="en-AU" sz="3800" spc="-10" err="1">
                <a:solidFill>
                  <a:srgbClr val="000000"/>
                </a:solidFill>
              </a:rPr>
              <a:t>llorum</a:t>
            </a:r>
            <a:r>
              <a:rPr lang="en-AU" sz="3800" spc="-10">
                <a:solidFill>
                  <a:srgbClr val="000000"/>
                </a:solidFill>
              </a:rPr>
              <a:t>, </a:t>
            </a:r>
            <a:r>
              <a:rPr lang="en-AU" sz="3800" spc="-10" err="1">
                <a:solidFill>
                  <a:srgbClr val="000000"/>
                </a:solidFill>
              </a:rPr>
              <a:t>coreriae</a:t>
            </a:r>
            <a:r>
              <a:rPr lang="en-AU" sz="3800" spc="-10">
                <a:solidFill>
                  <a:srgbClr val="000000"/>
                </a:solidFill>
              </a:rPr>
              <a:t> </a:t>
            </a:r>
            <a:r>
              <a:rPr lang="en-AU" sz="3800" spc="-10" err="1">
                <a:solidFill>
                  <a:srgbClr val="000000"/>
                </a:solidFill>
              </a:rPr>
              <a:t>quia</a:t>
            </a:r>
            <a:r>
              <a:rPr lang="en-AU" sz="3800" spc="-10">
                <a:solidFill>
                  <a:srgbClr val="000000"/>
                </a:solidFill>
              </a:rPr>
              <a:t>.”</a:t>
            </a:r>
            <a:endParaRPr sz="3800"/>
          </a:p>
        </p:txBody>
      </p:sp>
    </p:spTree>
    <p:extLst>
      <p:ext uri="{BB962C8B-B14F-4D97-AF65-F5344CB8AC3E}">
        <p14:creationId xmlns:p14="http://schemas.microsoft.com/office/powerpoint/2010/main" val="349125754"/>
      </p:ext>
    </p:extLst>
  </p:cSld>
  <p:clrMapOvr>
    <a:overrideClrMapping bg1="lt1" tx1="dk1" bg2="lt2" tx2="dk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Image 1">
    <p:bg>
      <p:bgRef idx="1001">
        <a:schemeClr val="bg1"/>
      </p:bgRef>
    </p:bg>
    <p:spTree>
      <p:nvGrpSpPr>
        <p:cNvPr id="1" name=""/>
        <p:cNvGrpSpPr/>
        <p:nvPr/>
      </p:nvGrpSpPr>
      <p:grpSpPr>
        <a:xfrm>
          <a:off x="0" y="0"/>
          <a:ext cx="0" cy="0"/>
          <a:chOff x="0" y="0"/>
          <a:chExt cx="0" cy="0"/>
        </a:xfrm>
      </p:grpSpPr>
      <p:pic>
        <p:nvPicPr>
          <p:cNvPr id="8" name="object 1">
            <a:extLst>
              <a:ext uri="{FF2B5EF4-FFF2-40B4-BE49-F238E27FC236}">
                <a16:creationId xmlns:a16="http://schemas.microsoft.com/office/drawing/2014/main" id="{69D3DD68-72FE-5430-2CCD-62A73AAF985C}"/>
              </a:ext>
            </a:extLst>
          </p:cNvPr>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2249551548"/>
      </p:ext>
    </p:extLst>
  </p:cSld>
  <p:clrMapOvr>
    <a:overrideClrMapping bg1="lt1" tx1="dk1" bg2="lt2" tx2="dk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mage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D44173-B046-E632-8483-B2707C81E7DF}"/>
              </a:ext>
            </a:extLst>
          </p:cNvPr>
          <p:cNvSpPr>
            <a:spLocks noGrp="1"/>
          </p:cNvSpPr>
          <p:nvPr>
            <p:ph type="body" sz="quarter" idx="10"/>
          </p:nvPr>
        </p:nvSpPr>
        <p:spPr>
          <a:xfrm>
            <a:off x="495300" y="3333750"/>
            <a:ext cx="5829300" cy="1004887"/>
          </a:xfrm>
          <a:prstGeom prst="rect">
            <a:avLst/>
          </a:prstGeom>
        </p:spPr>
        <p:txBody>
          <a:bodyPr/>
          <a:lstStyle>
            <a:lvl1pPr marL="0" indent="0">
              <a:buFontTx/>
              <a:buNone/>
              <a:defRPr sz="1800">
                <a:solidFill>
                  <a:schemeClr val="bg1"/>
                </a:solidFill>
                <a:latin typeface="Times" pitchFamily="2" charset="0"/>
              </a:defRPr>
            </a:lvl1pPr>
            <a:lvl2pPr>
              <a:buFontTx/>
              <a:buNone/>
              <a:defRPr>
                <a:solidFill>
                  <a:schemeClr val="bg1"/>
                </a:solidFill>
              </a:defRPr>
            </a:lvl2pPr>
            <a:lvl3pPr>
              <a:buFontTx/>
              <a:buNone/>
              <a:defRPr>
                <a:solidFill>
                  <a:schemeClr val="bg1"/>
                </a:solidFill>
              </a:defRPr>
            </a:lvl3pPr>
            <a:lvl4pPr>
              <a:buFontTx/>
              <a:buNone/>
              <a:defRPr>
                <a:solidFill>
                  <a:schemeClr val="bg1"/>
                </a:solidFill>
              </a:defRPr>
            </a:lvl4pPr>
            <a:lvl5pPr>
              <a:buFontTx/>
              <a:buNone/>
              <a:defRPr>
                <a:solidFill>
                  <a:schemeClr val="bg1"/>
                </a:solidFill>
              </a:defRPr>
            </a:lvl5pPr>
          </a:lstStyle>
          <a:p>
            <a:pPr lvl="0"/>
            <a:r>
              <a:rPr lang="en-GB"/>
              <a:t>Click to edit Master text styles</a:t>
            </a:r>
            <a:endParaRPr lang="en-US"/>
          </a:p>
        </p:txBody>
      </p:sp>
      <p:pic>
        <p:nvPicPr>
          <p:cNvPr id="7" name="object 4">
            <a:extLst>
              <a:ext uri="{FF2B5EF4-FFF2-40B4-BE49-F238E27FC236}">
                <a16:creationId xmlns:a16="http://schemas.microsoft.com/office/drawing/2014/main" id="{0DE0EA6B-E5AC-3B11-BD85-9AE2F2B2BA1F}"/>
              </a:ext>
              <a:ext uri="{C183D7F6-B498-43B3-948B-1728B52AA6E4}">
                <adec:decorative xmlns:adec="http://schemas.microsoft.com/office/drawing/2017/decorative" val="1"/>
              </a:ext>
            </a:extLst>
          </p:cNvPr>
          <p:cNvPicPr/>
          <p:nvPr userDrawn="1"/>
        </p:nvPicPr>
        <p:blipFill>
          <a:blip r:embed="rId2" cstate="email">
            <a:extLst>
              <a:ext uri="{28A0092B-C50C-407E-A947-70E740481C1C}">
                <a14:useLocalDpi xmlns:a14="http://schemas.microsoft.com/office/drawing/2010/main"/>
              </a:ext>
            </a:extLst>
          </a:blip>
          <a:srcRect/>
          <a:stretch/>
        </p:blipFill>
        <p:spPr>
          <a:xfrm>
            <a:off x="-2865" y="-960120"/>
            <a:ext cx="9144000" cy="6103620"/>
          </a:xfrm>
          <a:prstGeom prst="rect">
            <a:avLst/>
          </a:prstGeom>
        </p:spPr>
      </p:pic>
    </p:spTree>
    <p:extLst>
      <p:ext uri="{BB962C8B-B14F-4D97-AF65-F5344CB8AC3E}">
        <p14:creationId xmlns:p14="http://schemas.microsoft.com/office/powerpoint/2010/main" val="3494040816"/>
      </p:ext>
    </p:extLst>
  </p:cSld>
  <p:clrMapOvr>
    <a:overrideClrMapping bg1="lt1" tx1="dk1" bg2="lt2" tx2="dk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Image 3">
    <p:bg>
      <p:bgRef idx="1001">
        <a:schemeClr val="bg1"/>
      </p:bgRef>
    </p:bg>
    <p:spTree>
      <p:nvGrpSpPr>
        <p:cNvPr id="1" name=""/>
        <p:cNvGrpSpPr/>
        <p:nvPr/>
      </p:nvGrpSpPr>
      <p:grpSpPr>
        <a:xfrm>
          <a:off x="0" y="0"/>
          <a:ext cx="0" cy="0"/>
          <a:chOff x="0" y="0"/>
          <a:chExt cx="0" cy="0"/>
        </a:xfrm>
      </p:grpSpPr>
      <p:pic>
        <p:nvPicPr>
          <p:cNvPr id="5" name="object 1">
            <a:extLst>
              <a:ext uri="{FF2B5EF4-FFF2-40B4-BE49-F238E27FC236}">
                <a16:creationId xmlns:a16="http://schemas.microsoft.com/office/drawing/2014/main" id="{3DE60E2F-8D86-E014-B1B6-8CC60B835BB9}"/>
              </a:ext>
            </a:extLst>
          </p:cNvPr>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9143999" cy="5143500"/>
          </a:xfrm>
          <a:prstGeom prst="rect">
            <a:avLst/>
          </a:prstGeom>
        </p:spPr>
      </p:pic>
    </p:spTree>
    <p:extLst>
      <p:ext uri="{BB962C8B-B14F-4D97-AF65-F5344CB8AC3E}">
        <p14:creationId xmlns:p14="http://schemas.microsoft.com/office/powerpoint/2010/main" val="3826518999"/>
      </p:ext>
    </p:extLst>
  </p:cSld>
  <p:clrMapOvr>
    <a:overrideClrMapping bg1="lt1" tx1="dk1" bg2="lt2" tx2="dk2" accent1="accent1" accent2="accent2" accent3="accent3" accent4="accent4" accent5="accent5" accent6="accent6" hlink="hlink" folHlink="folHlink"/>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Image and text 1">
    <p:bg>
      <p:bgRef idx="1001">
        <a:schemeClr val="bg1"/>
      </p:bgRef>
    </p:bg>
    <p:spTree>
      <p:nvGrpSpPr>
        <p:cNvPr id="1" name=""/>
        <p:cNvGrpSpPr/>
        <p:nvPr/>
      </p:nvGrpSpPr>
      <p:grpSpPr>
        <a:xfrm>
          <a:off x="0" y="0"/>
          <a:ext cx="0" cy="0"/>
          <a:chOff x="0" y="0"/>
          <a:chExt cx="0" cy="0"/>
        </a:xfrm>
      </p:grpSpPr>
      <p:sp>
        <p:nvSpPr>
          <p:cNvPr id="11" name="Picture Placeholder 1">
            <a:extLst>
              <a:ext uri="{FF2B5EF4-FFF2-40B4-BE49-F238E27FC236}">
                <a16:creationId xmlns:a16="http://schemas.microsoft.com/office/drawing/2014/main" id="{A0A86295-3799-4055-1C7A-59CAA363CB15}"/>
              </a:ext>
            </a:extLst>
          </p:cNvPr>
          <p:cNvSpPr>
            <a:spLocks noGrp="1"/>
          </p:cNvSpPr>
          <p:nvPr>
            <p:ph type="pic" sz="quarter" idx="10" hasCustomPrompt="1"/>
          </p:nvPr>
        </p:nvSpPr>
        <p:spPr>
          <a:xfrm>
            <a:off x="0" y="-1"/>
            <a:ext cx="9144000" cy="3028949"/>
          </a:xfrm>
          <a:prstGeom prst="rect">
            <a:avLst/>
          </a:prstGeom>
          <a:solidFill>
            <a:schemeClr val="bg1">
              <a:lumMod val="95000"/>
            </a:schemeClr>
          </a:solidFill>
        </p:spPr>
        <p:txBody>
          <a:bodyPr anchor="ctr" anchorCtr="0"/>
          <a:lstStyle>
            <a:lvl1pPr marL="0" indent="0" algn="ctr">
              <a:buNone/>
              <a:defRPr sz="1100"/>
            </a:lvl1pPr>
          </a:lstStyle>
          <a:p>
            <a:r>
              <a:rPr lang="en-US"/>
              <a:t>Click to add image</a:t>
            </a:r>
          </a:p>
        </p:txBody>
      </p:sp>
      <p:sp>
        <p:nvSpPr>
          <p:cNvPr id="4" name="object 2">
            <a:extLst>
              <a:ext uri="{FF2B5EF4-FFF2-40B4-BE49-F238E27FC236}">
                <a16:creationId xmlns:a16="http://schemas.microsoft.com/office/drawing/2014/main" id="{BCED1024-5DA2-8840-7AC2-C7FC158C755F}"/>
              </a:ext>
              <a:ext uri="{C183D7F6-B498-43B3-948B-1728B52AA6E4}">
                <adec:decorative xmlns:adec="http://schemas.microsoft.com/office/drawing/2017/decorative" val="1"/>
              </a:ext>
            </a:extLst>
          </p:cNvPr>
          <p:cNvSpPr/>
          <p:nvPr userDrawn="1"/>
        </p:nvSpPr>
        <p:spPr>
          <a:xfrm>
            <a:off x="0" y="3028950"/>
            <a:ext cx="9144000" cy="71436"/>
          </a:xfrm>
          <a:custGeom>
            <a:avLst/>
            <a:gdLst/>
            <a:ahLst/>
            <a:cxnLst/>
            <a:rect l="l" t="t" r="r" b="b"/>
            <a:pathLst>
              <a:path w="9144000" h="459739">
                <a:moveTo>
                  <a:pt x="9144000" y="0"/>
                </a:moveTo>
                <a:lnTo>
                  <a:pt x="0" y="0"/>
                </a:lnTo>
                <a:lnTo>
                  <a:pt x="0" y="459739"/>
                </a:lnTo>
                <a:lnTo>
                  <a:pt x="9144000" y="459739"/>
                </a:lnTo>
                <a:lnTo>
                  <a:pt x="9144000" y="0"/>
                </a:lnTo>
                <a:close/>
              </a:path>
            </a:pathLst>
          </a:custGeom>
          <a:solidFill>
            <a:srgbClr val="E64626"/>
          </a:solidFill>
          <a:ln>
            <a:solidFill>
              <a:schemeClr val="accent1"/>
            </a:solidFill>
          </a:ln>
        </p:spPr>
        <p:txBody>
          <a:bodyPr wrap="square" lIns="0" tIns="0" rIns="0" bIns="0" rtlCol="0"/>
          <a:lstStyle/>
          <a:p>
            <a:endParaRPr/>
          </a:p>
        </p:txBody>
      </p:sp>
      <p:sp>
        <p:nvSpPr>
          <p:cNvPr id="3" name="object 3">
            <a:extLst>
              <a:ext uri="{FF2B5EF4-FFF2-40B4-BE49-F238E27FC236}">
                <a16:creationId xmlns:a16="http://schemas.microsoft.com/office/drawing/2014/main" id="{E3399B2A-36AB-AE15-E217-C1D472E7E1EC}"/>
              </a:ext>
              <a:ext uri="{C183D7F6-B498-43B3-948B-1728B52AA6E4}">
                <adec:decorative xmlns:adec="http://schemas.microsoft.com/office/drawing/2017/decorative" val="1"/>
              </a:ext>
            </a:extLst>
          </p:cNvPr>
          <p:cNvSpPr/>
          <p:nvPr userDrawn="1"/>
        </p:nvSpPr>
        <p:spPr>
          <a:xfrm>
            <a:off x="0" y="3100387"/>
            <a:ext cx="9144000" cy="2043430"/>
          </a:xfrm>
          <a:custGeom>
            <a:avLst/>
            <a:gdLst/>
            <a:ahLst/>
            <a:cxnLst/>
            <a:rect l="l" t="t" r="r" b="b"/>
            <a:pathLst>
              <a:path w="9144000" h="2043429">
                <a:moveTo>
                  <a:pt x="9144000" y="0"/>
                </a:moveTo>
                <a:lnTo>
                  <a:pt x="0" y="0"/>
                </a:lnTo>
                <a:lnTo>
                  <a:pt x="0" y="2043112"/>
                </a:lnTo>
                <a:lnTo>
                  <a:pt x="9144000" y="2043112"/>
                </a:lnTo>
                <a:lnTo>
                  <a:pt x="9144000" y="0"/>
                </a:lnTo>
                <a:close/>
              </a:path>
            </a:pathLst>
          </a:custGeom>
          <a:solidFill>
            <a:schemeClr val="tx2"/>
          </a:solidFill>
        </p:spPr>
        <p:txBody>
          <a:bodyPr wrap="square" lIns="0" tIns="0" rIns="0" bIns="0" rtlCol="0"/>
          <a:lstStyle/>
          <a:p>
            <a:endParaRPr/>
          </a:p>
        </p:txBody>
      </p:sp>
      <p:sp>
        <p:nvSpPr>
          <p:cNvPr id="6" name="object 4">
            <a:extLst>
              <a:ext uri="{FF2B5EF4-FFF2-40B4-BE49-F238E27FC236}">
                <a16:creationId xmlns:a16="http://schemas.microsoft.com/office/drawing/2014/main" id="{31B0B21C-FA2D-826B-7943-A68F827AB4FB}"/>
              </a:ext>
              <a:ext uri="{C183D7F6-B498-43B3-948B-1728B52AA6E4}">
                <adec:decorative xmlns:adec="http://schemas.microsoft.com/office/drawing/2017/decorative" val="1"/>
              </a:ext>
            </a:extLst>
          </p:cNvPr>
          <p:cNvSpPr/>
          <p:nvPr userDrawn="1"/>
        </p:nvSpPr>
        <p:spPr>
          <a:xfrm>
            <a:off x="3272443" y="3403748"/>
            <a:ext cx="0" cy="1219200"/>
          </a:xfrm>
          <a:custGeom>
            <a:avLst/>
            <a:gdLst/>
            <a:ahLst/>
            <a:cxnLst/>
            <a:rect l="l" t="t" r="r" b="b"/>
            <a:pathLst>
              <a:path h="1219200">
                <a:moveTo>
                  <a:pt x="0" y="0"/>
                </a:moveTo>
                <a:lnTo>
                  <a:pt x="0" y="1219199"/>
                </a:lnTo>
              </a:path>
            </a:pathLst>
          </a:custGeom>
          <a:ln w="12700">
            <a:solidFill>
              <a:schemeClr val="accent1"/>
            </a:solidFill>
          </a:ln>
        </p:spPr>
        <p:txBody>
          <a:bodyPr wrap="square" lIns="0" tIns="0" rIns="0" bIns="0" rtlCol="0"/>
          <a:lstStyle/>
          <a:p>
            <a:endParaRPr/>
          </a:p>
        </p:txBody>
      </p:sp>
      <p:sp>
        <p:nvSpPr>
          <p:cNvPr id="7" name="object 5">
            <a:extLst>
              <a:ext uri="{FF2B5EF4-FFF2-40B4-BE49-F238E27FC236}">
                <a16:creationId xmlns:a16="http://schemas.microsoft.com/office/drawing/2014/main" id="{8E3BADCE-997C-7AED-BF38-6CE000F80779}"/>
              </a:ext>
              <a:ext uri="{C183D7F6-B498-43B3-948B-1728B52AA6E4}">
                <adec:decorative xmlns:adec="http://schemas.microsoft.com/office/drawing/2017/decorative" val="1"/>
              </a:ext>
            </a:extLst>
          </p:cNvPr>
          <p:cNvSpPr/>
          <p:nvPr userDrawn="1"/>
        </p:nvSpPr>
        <p:spPr>
          <a:xfrm>
            <a:off x="5918200" y="3403748"/>
            <a:ext cx="0" cy="1219200"/>
          </a:xfrm>
          <a:custGeom>
            <a:avLst/>
            <a:gdLst/>
            <a:ahLst/>
            <a:cxnLst/>
            <a:rect l="l" t="t" r="r" b="b"/>
            <a:pathLst>
              <a:path h="1219200">
                <a:moveTo>
                  <a:pt x="0" y="0"/>
                </a:moveTo>
                <a:lnTo>
                  <a:pt x="0" y="1219199"/>
                </a:lnTo>
              </a:path>
            </a:pathLst>
          </a:custGeom>
          <a:ln w="12700">
            <a:solidFill>
              <a:schemeClr val="accent1"/>
            </a:solidFill>
          </a:ln>
        </p:spPr>
        <p:txBody>
          <a:bodyPr wrap="square" lIns="0" tIns="0" rIns="0" bIns="0" rtlCol="0"/>
          <a:lstStyle/>
          <a:p>
            <a:endParaRPr/>
          </a:p>
        </p:txBody>
      </p:sp>
      <p:sp>
        <p:nvSpPr>
          <p:cNvPr id="12" name="Holder 1">
            <a:extLst>
              <a:ext uri="{FF2B5EF4-FFF2-40B4-BE49-F238E27FC236}">
                <a16:creationId xmlns:a16="http://schemas.microsoft.com/office/drawing/2014/main" id="{A750FE79-0F06-BEC8-114A-CEEB0654F56F}"/>
              </a:ext>
            </a:extLst>
          </p:cNvPr>
          <p:cNvSpPr>
            <a:spLocks noGrp="1"/>
          </p:cNvSpPr>
          <p:nvPr>
            <p:ph type="body" idx="1" hasCustomPrompt="1"/>
          </p:nvPr>
        </p:nvSpPr>
        <p:spPr>
          <a:xfrm>
            <a:off x="898676" y="3357000"/>
            <a:ext cx="1945974" cy="1530203"/>
          </a:xfrm>
          <a:prstGeom prst="rect">
            <a:avLst/>
          </a:prstGeom>
        </p:spPr>
        <p:txBody>
          <a:bodyPr lIns="0" tIns="0" rIns="0" bIns="0" numCol="1" spcCol="252000"/>
          <a:lstStyle>
            <a:lvl1pPr marL="0" indent="0">
              <a:buFontTx/>
              <a:buNone/>
              <a:defRPr sz="1000" b="0" i="0">
                <a:solidFill>
                  <a:schemeClr val="bg1"/>
                </a:solidFill>
                <a:latin typeface="Arial"/>
                <a:cs typeface="Arial"/>
              </a:defRPr>
            </a:lvl1pPr>
          </a:lstStyle>
          <a:p>
            <a:r>
              <a:rPr lang="en-AU"/>
              <a:t>Click to add text 10pt</a:t>
            </a:r>
            <a:endParaRPr/>
          </a:p>
        </p:txBody>
      </p:sp>
      <p:sp>
        <p:nvSpPr>
          <p:cNvPr id="13" name="Holder 2">
            <a:extLst>
              <a:ext uri="{FF2B5EF4-FFF2-40B4-BE49-F238E27FC236}">
                <a16:creationId xmlns:a16="http://schemas.microsoft.com/office/drawing/2014/main" id="{816E88B2-2440-D778-EE70-7C9542EC020B}"/>
              </a:ext>
            </a:extLst>
          </p:cNvPr>
          <p:cNvSpPr>
            <a:spLocks noGrp="1"/>
          </p:cNvSpPr>
          <p:nvPr>
            <p:ph type="body" idx="11" hasCustomPrompt="1"/>
          </p:nvPr>
        </p:nvSpPr>
        <p:spPr>
          <a:xfrm>
            <a:off x="3615997" y="3357000"/>
            <a:ext cx="1945974" cy="1530203"/>
          </a:xfrm>
          <a:prstGeom prst="rect">
            <a:avLst/>
          </a:prstGeom>
        </p:spPr>
        <p:txBody>
          <a:bodyPr lIns="0" tIns="0" rIns="0" bIns="0" numCol="1" spcCol="252000"/>
          <a:lstStyle>
            <a:lvl1pPr marL="0" indent="0">
              <a:buFontTx/>
              <a:buNone/>
              <a:defRPr sz="1000" b="0" i="0">
                <a:solidFill>
                  <a:schemeClr val="bg1"/>
                </a:solidFill>
                <a:latin typeface="Arial"/>
                <a:cs typeface="Arial"/>
              </a:defRPr>
            </a:lvl1pPr>
          </a:lstStyle>
          <a:p>
            <a:pPr marL="0" marR="0" lvl="0" indent="0" defTabSz="914400" eaLnBrk="1" fontAlgn="auto" latinLnBrk="0" hangingPunct="1">
              <a:lnSpc>
                <a:spcPct val="100000"/>
              </a:lnSpc>
              <a:spcBef>
                <a:spcPts val="0"/>
              </a:spcBef>
              <a:spcAft>
                <a:spcPts val="0"/>
              </a:spcAft>
              <a:buClr>
                <a:schemeClr val="tx2"/>
              </a:buClr>
              <a:buSzTx/>
              <a:buFontTx/>
              <a:buNone/>
              <a:tabLst/>
              <a:defRPr/>
            </a:pPr>
            <a:r>
              <a:rPr lang="en-AU"/>
              <a:t>Click to add text 10pt</a:t>
            </a:r>
          </a:p>
          <a:p>
            <a:endParaRPr/>
          </a:p>
        </p:txBody>
      </p:sp>
      <p:sp>
        <p:nvSpPr>
          <p:cNvPr id="14" name="Holder 3">
            <a:extLst>
              <a:ext uri="{FF2B5EF4-FFF2-40B4-BE49-F238E27FC236}">
                <a16:creationId xmlns:a16="http://schemas.microsoft.com/office/drawing/2014/main" id="{52D6ACAB-5609-38FC-D3ED-9C642272FE3E}"/>
              </a:ext>
            </a:extLst>
          </p:cNvPr>
          <p:cNvSpPr>
            <a:spLocks noGrp="1"/>
          </p:cNvSpPr>
          <p:nvPr>
            <p:ph type="body" idx="12" hasCustomPrompt="1"/>
          </p:nvPr>
        </p:nvSpPr>
        <p:spPr>
          <a:xfrm>
            <a:off x="6333318" y="3357000"/>
            <a:ext cx="1945974" cy="1530203"/>
          </a:xfrm>
          <a:prstGeom prst="rect">
            <a:avLst/>
          </a:prstGeom>
        </p:spPr>
        <p:txBody>
          <a:bodyPr lIns="0" tIns="0" rIns="0" bIns="0" numCol="1" spcCol="252000"/>
          <a:lstStyle>
            <a:lvl1pPr marL="0" indent="0">
              <a:buFontTx/>
              <a:buNone/>
              <a:defRPr sz="1000" b="0" i="0">
                <a:solidFill>
                  <a:schemeClr val="bg1"/>
                </a:solidFill>
                <a:latin typeface="Arial"/>
                <a:cs typeface="Arial"/>
              </a:defRPr>
            </a:lvl1pPr>
          </a:lstStyle>
          <a:p>
            <a:pPr marL="0" marR="0" lvl="0" indent="0" defTabSz="914400" eaLnBrk="1" fontAlgn="auto" latinLnBrk="0" hangingPunct="1">
              <a:lnSpc>
                <a:spcPct val="100000"/>
              </a:lnSpc>
              <a:spcBef>
                <a:spcPts val="0"/>
              </a:spcBef>
              <a:spcAft>
                <a:spcPts val="0"/>
              </a:spcAft>
              <a:buClr>
                <a:schemeClr val="tx2"/>
              </a:buClr>
              <a:buSzTx/>
              <a:buFontTx/>
              <a:buNone/>
              <a:tabLst/>
              <a:defRPr/>
            </a:pPr>
            <a:r>
              <a:rPr lang="en-AU"/>
              <a:t>Click to add text 10pt</a:t>
            </a:r>
          </a:p>
          <a:p>
            <a:endParaRPr/>
          </a:p>
        </p:txBody>
      </p:sp>
    </p:spTree>
    <p:extLst>
      <p:ext uri="{BB962C8B-B14F-4D97-AF65-F5344CB8AC3E}">
        <p14:creationId xmlns:p14="http://schemas.microsoft.com/office/powerpoint/2010/main" val="1388858333"/>
      </p:ext>
    </p:extLst>
  </p:cSld>
  <p:clrMapOvr>
    <a:overrideClrMapping bg1="lt1" tx1="dk1" bg2="lt2" tx2="dk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Image and text 1">
    <p:bg>
      <p:bgRef idx="1001">
        <a:schemeClr val="bg1"/>
      </p:bgRef>
    </p:bg>
    <p:spTree>
      <p:nvGrpSpPr>
        <p:cNvPr id="1" name=""/>
        <p:cNvGrpSpPr/>
        <p:nvPr/>
      </p:nvGrpSpPr>
      <p:grpSpPr>
        <a:xfrm>
          <a:off x="0" y="0"/>
          <a:ext cx="0" cy="0"/>
          <a:chOff x="0" y="0"/>
          <a:chExt cx="0" cy="0"/>
        </a:xfrm>
      </p:grpSpPr>
      <p:sp>
        <p:nvSpPr>
          <p:cNvPr id="11" name="Picture Placeholder 1">
            <a:extLst>
              <a:ext uri="{FF2B5EF4-FFF2-40B4-BE49-F238E27FC236}">
                <a16:creationId xmlns:a16="http://schemas.microsoft.com/office/drawing/2014/main" id="{A0A86295-3799-4055-1C7A-59CAA363CB15}"/>
              </a:ext>
            </a:extLst>
          </p:cNvPr>
          <p:cNvSpPr>
            <a:spLocks noGrp="1"/>
          </p:cNvSpPr>
          <p:nvPr>
            <p:ph type="pic" sz="quarter" idx="10" hasCustomPrompt="1"/>
          </p:nvPr>
        </p:nvSpPr>
        <p:spPr>
          <a:xfrm>
            <a:off x="0" y="0"/>
            <a:ext cx="9144000" cy="2640647"/>
          </a:xfrm>
          <a:prstGeom prst="rect">
            <a:avLst/>
          </a:prstGeom>
          <a:solidFill>
            <a:schemeClr val="bg1">
              <a:lumMod val="95000"/>
            </a:schemeClr>
          </a:solidFill>
        </p:spPr>
        <p:txBody>
          <a:bodyPr anchor="ctr" anchorCtr="0"/>
          <a:lstStyle>
            <a:lvl1pPr marL="0" indent="0" algn="ctr">
              <a:buNone/>
              <a:defRPr sz="1100"/>
            </a:lvl1pPr>
          </a:lstStyle>
          <a:p>
            <a:r>
              <a:rPr lang="en-US"/>
              <a:t>Click to add image</a:t>
            </a:r>
          </a:p>
        </p:txBody>
      </p:sp>
      <p:sp>
        <p:nvSpPr>
          <p:cNvPr id="4" name="object 2">
            <a:extLst>
              <a:ext uri="{FF2B5EF4-FFF2-40B4-BE49-F238E27FC236}">
                <a16:creationId xmlns:a16="http://schemas.microsoft.com/office/drawing/2014/main" id="{BCED1024-5DA2-8840-7AC2-C7FC158C755F}"/>
              </a:ext>
              <a:ext uri="{C183D7F6-B498-43B3-948B-1728B52AA6E4}">
                <adec:decorative xmlns:adec="http://schemas.microsoft.com/office/drawing/2017/decorative" val="1"/>
              </a:ext>
            </a:extLst>
          </p:cNvPr>
          <p:cNvSpPr/>
          <p:nvPr userDrawn="1"/>
        </p:nvSpPr>
        <p:spPr>
          <a:xfrm>
            <a:off x="0" y="2640647"/>
            <a:ext cx="9144000" cy="459740"/>
          </a:xfrm>
          <a:custGeom>
            <a:avLst/>
            <a:gdLst/>
            <a:ahLst/>
            <a:cxnLst/>
            <a:rect l="l" t="t" r="r" b="b"/>
            <a:pathLst>
              <a:path w="9144000" h="459739">
                <a:moveTo>
                  <a:pt x="9144000" y="0"/>
                </a:moveTo>
                <a:lnTo>
                  <a:pt x="0" y="0"/>
                </a:lnTo>
                <a:lnTo>
                  <a:pt x="0" y="459739"/>
                </a:lnTo>
                <a:lnTo>
                  <a:pt x="9144000" y="459739"/>
                </a:lnTo>
                <a:lnTo>
                  <a:pt x="9144000" y="0"/>
                </a:lnTo>
                <a:close/>
              </a:path>
            </a:pathLst>
          </a:custGeom>
          <a:solidFill>
            <a:srgbClr val="E64626"/>
          </a:solidFill>
          <a:ln>
            <a:solidFill>
              <a:schemeClr val="accent1"/>
            </a:solidFill>
          </a:ln>
        </p:spPr>
        <p:txBody>
          <a:bodyPr wrap="square" lIns="0" tIns="0" rIns="0" bIns="0" rtlCol="0"/>
          <a:lstStyle/>
          <a:p>
            <a:endParaRPr/>
          </a:p>
        </p:txBody>
      </p:sp>
      <p:sp>
        <p:nvSpPr>
          <p:cNvPr id="3" name="object 3">
            <a:extLst>
              <a:ext uri="{FF2B5EF4-FFF2-40B4-BE49-F238E27FC236}">
                <a16:creationId xmlns:a16="http://schemas.microsoft.com/office/drawing/2014/main" id="{E3399B2A-36AB-AE15-E217-C1D472E7E1EC}"/>
              </a:ext>
              <a:ext uri="{C183D7F6-B498-43B3-948B-1728B52AA6E4}">
                <adec:decorative xmlns:adec="http://schemas.microsoft.com/office/drawing/2017/decorative" val="1"/>
              </a:ext>
            </a:extLst>
          </p:cNvPr>
          <p:cNvSpPr/>
          <p:nvPr userDrawn="1"/>
        </p:nvSpPr>
        <p:spPr>
          <a:xfrm>
            <a:off x="0" y="3100387"/>
            <a:ext cx="9144000" cy="2043430"/>
          </a:xfrm>
          <a:custGeom>
            <a:avLst/>
            <a:gdLst/>
            <a:ahLst/>
            <a:cxnLst/>
            <a:rect l="l" t="t" r="r" b="b"/>
            <a:pathLst>
              <a:path w="9144000" h="2043429">
                <a:moveTo>
                  <a:pt x="9144000" y="0"/>
                </a:moveTo>
                <a:lnTo>
                  <a:pt x="0" y="0"/>
                </a:lnTo>
                <a:lnTo>
                  <a:pt x="0" y="2043112"/>
                </a:lnTo>
                <a:lnTo>
                  <a:pt x="9144000" y="2043112"/>
                </a:lnTo>
                <a:lnTo>
                  <a:pt x="9144000" y="0"/>
                </a:lnTo>
                <a:close/>
              </a:path>
            </a:pathLst>
          </a:custGeom>
          <a:solidFill>
            <a:schemeClr val="bg2"/>
          </a:solidFill>
        </p:spPr>
        <p:txBody>
          <a:bodyPr wrap="square" lIns="0" tIns="0" rIns="0" bIns="0" rtlCol="0"/>
          <a:lstStyle/>
          <a:p>
            <a:endParaRPr/>
          </a:p>
        </p:txBody>
      </p:sp>
      <p:sp>
        <p:nvSpPr>
          <p:cNvPr id="6" name="object 4">
            <a:extLst>
              <a:ext uri="{FF2B5EF4-FFF2-40B4-BE49-F238E27FC236}">
                <a16:creationId xmlns:a16="http://schemas.microsoft.com/office/drawing/2014/main" id="{31B0B21C-FA2D-826B-7943-A68F827AB4FB}"/>
              </a:ext>
              <a:ext uri="{C183D7F6-B498-43B3-948B-1728B52AA6E4}">
                <adec:decorative xmlns:adec="http://schemas.microsoft.com/office/drawing/2017/decorative" val="1"/>
              </a:ext>
            </a:extLst>
          </p:cNvPr>
          <p:cNvSpPr/>
          <p:nvPr userDrawn="1"/>
        </p:nvSpPr>
        <p:spPr>
          <a:xfrm>
            <a:off x="3272443" y="3403748"/>
            <a:ext cx="0" cy="1219200"/>
          </a:xfrm>
          <a:custGeom>
            <a:avLst/>
            <a:gdLst/>
            <a:ahLst/>
            <a:cxnLst/>
            <a:rect l="l" t="t" r="r" b="b"/>
            <a:pathLst>
              <a:path h="1219200">
                <a:moveTo>
                  <a:pt x="0" y="0"/>
                </a:moveTo>
                <a:lnTo>
                  <a:pt x="0" y="1219199"/>
                </a:lnTo>
              </a:path>
            </a:pathLst>
          </a:custGeom>
          <a:ln w="25400">
            <a:solidFill>
              <a:schemeClr val="accent1"/>
            </a:solidFill>
          </a:ln>
        </p:spPr>
        <p:txBody>
          <a:bodyPr wrap="square" lIns="0" tIns="0" rIns="0" bIns="0" rtlCol="0"/>
          <a:lstStyle/>
          <a:p>
            <a:endParaRPr/>
          </a:p>
        </p:txBody>
      </p:sp>
      <p:sp>
        <p:nvSpPr>
          <p:cNvPr id="7" name="object 5">
            <a:extLst>
              <a:ext uri="{FF2B5EF4-FFF2-40B4-BE49-F238E27FC236}">
                <a16:creationId xmlns:a16="http://schemas.microsoft.com/office/drawing/2014/main" id="{8E3BADCE-997C-7AED-BF38-6CE000F80779}"/>
              </a:ext>
              <a:ext uri="{C183D7F6-B498-43B3-948B-1728B52AA6E4}">
                <adec:decorative xmlns:adec="http://schemas.microsoft.com/office/drawing/2017/decorative" val="1"/>
              </a:ext>
            </a:extLst>
          </p:cNvPr>
          <p:cNvSpPr/>
          <p:nvPr userDrawn="1"/>
        </p:nvSpPr>
        <p:spPr>
          <a:xfrm>
            <a:off x="5918200" y="3403748"/>
            <a:ext cx="0" cy="1219200"/>
          </a:xfrm>
          <a:custGeom>
            <a:avLst/>
            <a:gdLst/>
            <a:ahLst/>
            <a:cxnLst/>
            <a:rect l="l" t="t" r="r" b="b"/>
            <a:pathLst>
              <a:path h="1219200">
                <a:moveTo>
                  <a:pt x="0" y="0"/>
                </a:moveTo>
                <a:lnTo>
                  <a:pt x="0" y="1219199"/>
                </a:lnTo>
              </a:path>
            </a:pathLst>
          </a:custGeom>
          <a:ln w="25400">
            <a:solidFill>
              <a:schemeClr val="accent1"/>
            </a:solidFill>
          </a:ln>
        </p:spPr>
        <p:txBody>
          <a:bodyPr wrap="square" lIns="0" tIns="0" rIns="0" bIns="0" rtlCol="0"/>
          <a:lstStyle/>
          <a:p>
            <a:endParaRPr/>
          </a:p>
        </p:txBody>
      </p:sp>
      <p:sp>
        <p:nvSpPr>
          <p:cNvPr id="12" name="Holder 1">
            <a:extLst>
              <a:ext uri="{FF2B5EF4-FFF2-40B4-BE49-F238E27FC236}">
                <a16:creationId xmlns:a16="http://schemas.microsoft.com/office/drawing/2014/main" id="{A750FE79-0F06-BEC8-114A-CEEB0654F56F}"/>
              </a:ext>
            </a:extLst>
          </p:cNvPr>
          <p:cNvSpPr>
            <a:spLocks noGrp="1"/>
          </p:cNvSpPr>
          <p:nvPr>
            <p:ph type="body" idx="1" hasCustomPrompt="1"/>
          </p:nvPr>
        </p:nvSpPr>
        <p:spPr>
          <a:xfrm>
            <a:off x="898676" y="3357000"/>
            <a:ext cx="1945974" cy="1530203"/>
          </a:xfrm>
          <a:prstGeom prst="rect">
            <a:avLst/>
          </a:prstGeom>
        </p:spPr>
        <p:txBody>
          <a:bodyPr lIns="0" tIns="0" rIns="0" bIns="0" numCol="1" spcCol="252000"/>
          <a:lstStyle>
            <a:lvl1pPr marL="0" indent="0">
              <a:buFontTx/>
              <a:buNone/>
              <a:defRPr sz="1000" b="0" i="0">
                <a:solidFill>
                  <a:schemeClr val="tx1"/>
                </a:solidFill>
                <a:latin typeface="Arial"/>
                <a:cs typeface="Arial"/>
              </a:defRPr>
            </a:lvl1pPr>
          </a:lstStyle>
          <a:p>
            <a:r>
              <a:rPr lang="en-AU"/>
              <a:t>Click to add text 10pt</a:t>
            </a:r>
            <a:endParaRPr/>
          </a:p>
        </p:txBody>
      </p:sp>
      <p:sp>
        <p:nvSpPr>
          <p:cNvPr id="13" name="Holder 2">
            <a:extLst>
              <a:ext uri="{FF2B5EF4-FFF2-40B4-BE49-F238E27FC236}">
                <a16:creationId xmlns:a16="http://schemas.microsoft.com/office/drawing/2014/main" id="{816E88B2-2440-D778-EE70-7C9542EC020B}"/>
              </a:ext>
            </a:extLst>
          </p:cNvPr>
          <p:cNvSpPr>
            <a:spLocks noGrp="1"/>
          </p:cNvSpPr>
          <p:nvPr>
            <p:ph type="body" idx="11" hasCustomPrompt="1"/>
          </p:nvPr>
        </p:nvSpPr>
        <p:spPr>
          <a:xfrm>
            <a:off x="3615997" y="3357000"/>
            <a:ext cx="1945974" cy="1530203"/>
          </a:xfrm>
          <a:prstGeom prst="rect">
            <a:avLst/>
          </a:prstGeom>
        </p:spPr>
        <p:txBody>
          <a:bodyPr lIns="0" tIns="0" rIns="0" bIns="0" numCol="1" spcCol="252000"/>
          <a:lstStyle>
            <a:lvl1pPr marL="0" indent="0">
              <a:buFontTx/>
              <a:buNone/>
              <a:defRPr sz="1000" b="0" i="0">
                <a:solidFill>
                  <a:schemeClr val="tx1"/>
                </a:solidFill>
                <a:latin typeface="Arial"/>
                <a:cs typeface="Arial"/>
              </a:defRPr>
            </a:lvl1pPr>
          </a:lstStyle>
          <a:p>
            <a:r>
              <a:rPr lang="en-AU"/>
              <a:t>Click to add text 10pt</a:t>
            </a:r>
          </a:p>
          <a:p>
            <a:endParaRPr/>
          </a:p>
        </p:txBody>
      </p:sp>
      <p:sp>
        <p:nvSpPr>
          <p:cNvPr id="14" name="Holder 3">
            <a:extLst>
              <a:ext uri="{FF2B5EF4-FFF2-40B4-BE49-F238E27FC236}">
                <a16:creationId xmlns:a16="http://schemas.microsoft.com/office/drawing/2014/main" id="{52D6ACAB-5609-38FC-D3ED-9C642272FE3E}"/>
              </a:ext>
            </a:extLst>
          </p:cNvPr>
          <p:cNvSpPr>
            <a:spLocks noGrp="1"/>
          </p:cNvSpPr>
          <p:nvPr>
            <p:ph type="body" idx="12" hasCustomPrompt="1"/>
          </p:nvPr>
        </p:nvSpPr>
        <p:spPr>
          <a:xfrm>
            <a:off x="6333318" y="3357000"/>
            <a:ext cx="1945974" cy="1530203"/>
          </a:xfrm>
          <a:prstGeom prst="rect">
            <a:avLst/>
          </a:prstGeom>
        </p:spPr>
        <p:txBody>
          <a:bodyPr lIns="0" tIns="0" rIns="0" bIns="0" numCol="1" spcCol="252000"/>
          <a:lstStyle>
            <a:lvl1pPr marL="0" indent="0">
              <a:buFontTx/>
              <a:buNone/>
              <a:defRPr sz="1000" b="0" i="0">
                <a:solidFill>
                  <a:schemeClr val="tx1"/>
                </a:solidFill>
                <a:latin typeface="Arial"/>
                <a:cs typeface="Arial"/>
              </a:defRPr>
            </a:lvl1pPr>
          </a:lstStyle>
          <a:p>
            <a:pPr marL="0" marR="0" lvl="0" indent="0" defTabSz="914400" eaLnBrk="1" fontAlgn="auto" latinLnBrk="0" hangingPunct="1">
              <a:lnSpc>
                <a:spcPct val="100000"/>
              </a:lnSpc>
              <a:spcBef>
                <a:spcPts val="0"/>
              </a:spcBef>
              <a:spcAft>
                <a:spcPts val="0"/>
              </a:spcAft>
              <a:buClr>
                <a:schemeClr val="tx2"/>
              </a:buClr>
              <a:buSzTx/>
              <a:buFontTx/>
              <a:buNone/>
              <a:tabLst/>
              <a:defRPr/>
            </a:pPr>
            <a:r>
              <a:rPr lang="en-AU"/>
              <a:t>Click to add text 10pt</a:t>
            </a:r>
          </a:p>
          <a:p>
            <a:endParaRPr/>
          </a:p>
        </p:txBody>
      </p:sp>
    </p:spTree>
    <p:extLst>
      <p:ext uri="{BB962C8B-B14F-4D97-AF65-F5344CB8AC3E}">
        <p14:creationId xmlns:p14="http://schemas.microsoft.com/office/powerpoint/2010/main" val="3695472022"/>
      </p:ext>
    </p:extLst>
  </p:cSld>
  <p:clrMapOvr>
    <a:overrideClrMapping bg1="lt1" tx1="dk1" bg2="lt2" tx2="dk2" accent1="accent1" accent2="accent2" accent3="accent3" accent4="accent4" accent5="accent5" accent6="accent6" hlink="hlink" folHlink="folHlink"/>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End slide">
    <p:bg>
      <p:bgPr>
        <a:solidFill>
          <a:schemeClr val="accent1"/>
        </a:solidFill>
        <a:effectLst/>
      </p:bgPr>
    </p:bg>
    <p:spTree>
      <p:nvGrpSpPr>
        <p:cNvPr id="1" name=""/>
        <p:cNvGrpSpPr/>
        <p:nvPr/>
      </p:nvGrpSpPr>
      <p:grpSpPr>
        <a:xfrm>
          <a:off x="0" y="0"/>
          <a:ext cx="0" cy="0"/>
          <a:chOff x="0" y="0"/>
          <a:chExt cx="0" cy="0"/>
        </a:xfrm>
      </p:grpSpPr>
      <p:sp>
        <p:nvSpPr>
          <p:cNvPr id="12" name="Text Placeholder 1">
            <a:extLst>
              <a:ext uri="{FF2B5EF4-FFF2-40B4-BE49-F238E27FC236}">
                <a16:creationId xmlns:a16="http://schemas.microsoft.com/office/drawing/2014/main" id="{284C3413-144B-3E34-A5A7-2A85DAA63644}"/>
              </a:ext>
            </a:extLst>
          </p:cNvPr>
          <p:cNvSpPr>
            <a:spLocks noGrp="1"/>
          </p:cNvSpPr>
          <p:nvPr>
            <p:ph type="body" sz="quarter" idx="12" hasCustomPrompt="1"/>
          </p:nvPr>
        </p:nvSpPr>
        <p:spPr>
          <a:xfrm>
            <a:off x="581013" y="1657350"/>
            <a:ext cx="3152775" cy="2362200"/>
          </a:xfrm>
          <a:prstGeom prst="rect">
            <a:avLst/>
          </a:prstGeom>
        </p:spPr>
        <p:txBody>
          <a:bodyPr lIns="0" anchor="b" anchorCtr="0"/>
          <a:lstStyle>
            <a:lvl1pPr marL="0" indent="0">
              <a:buNone/>
              <a:defRPr sz="1000">
                <a:solidFill>
                  <a:schemeClr val="tx1"/>
                </a:solidFill>
              </a:defRPr>
            </a:lvl1pPr>
            <a:lvl2pPr>
              <a:buNone/>
              <a:defRPr sz="1000">
                <a:solidFill>
                  <a:schemeClr val="tx1"/>
                </a:solidFill>
              </a:defRPr>
            </a:lvl2pPr>
            <a:lvl3pPr>
              <a:buNone/>
              <a:defRPr sz="1000">
                <a:solidFill>
                  <a:schemeClr val="tx1"/>
                </a:solidFill>
              </a:defRPr>
            </a:lvl3pPr>
            <a:lvl4pPr>
              <a:buNone/>
              <a:defRPr sz="1000">
                <a:solidFill>
                  <a:schemeClr val="tx1"/>
                </a:solidFill>
              </a:defRPr>
            </a:lvl4pPr>
            <a:lvl5pPr>
              <a:buNone/>
              <a:defRPr sz="1000">
                <a:solidFill>
                  <a:schemeClr val="tx1"/>
                </a:solidFill>
              </a:defRPr>
            </a:lvl5pPr>
          </a:lstStyle>
          <a:p>
            <a:pPr marL="12700">
              <a:lnSpc>
                <a:spcPct val="100000"/>
              </a:lnSpc>
              <a:spcBef>
                <a:spcPts val="100"/>
              </a:spcBef>
            </a:pPr>
            <a:r>
              <a:rPr lang="en-AU" sz="1000" b="1">
                <a:latin typeface="Arial"/>
                <a:cs typeface="Arial"/>
              </a:rPr>
              <a:t>Insert team/discipline </a:t>
            </a:r>
            <a:r>
              <a:rPr lang="en-AU" sz="1000" b="1" spc="-20">
                <a:latin typeface="Arial"/>
                <a:cs typeface="Arial"/>
              </a:rPr>
              <a:t>area</a:t>
            </a:r>
            <a:endParaRPr lang="en-AU" sz="1000">
              <a:latin typeface="Arial"/>
              <a:cs typeface="Arial"/>
            </a:endParaRPr>
          </a:p>
          <a:p>
            <a:pPr marL="12700" marR="711200">
              <a:lnSpc>
                <a:spcPct val="100000"/>
              </a:lnSpc>
            </a:pPr>
            <a:r>
              <a:rPr lang="en-AU" sz="1000">
                <a:latin typeface="Arial"/>
                <a:cs typeface="Arial"/>
              </a:rPr>
              <a:t>Name</a:t>
            </a:r>
            <a:r>
              <a:rPr lang="en-AU" sz="1000" spc="-20">
                <a:latin typeface="Arial"/>
                <a:cs typeface="Arial"/>
              </a:rPr>
              <a:t> </a:t>
            </a:r>
            <a:r>
              <a:rPr lang="en-AU" sz="1000" spc="-10">
                <a:latin typeface="Arial"/>
                <a:cs typeface="Arial"/>
              </a:rPr>
              <a:t>Surname Title</a:t>
            </a:r>
            <a:endParaRPr lang="en-AU" sz="1000">
              <a:latin typeface="Arial"/>
              <a:cs typeface="Arial"/>
            </a:endParaRPr>
          </a:p>
          <a:p>
            <a:pPr marL="12700">
              <a:lnSpc>
                <a:spcPct val="100000"/>
              </a:lnSpc>
            </a:pPr>
            <a:r>
              <a:rPr lang="en-AU" sz="1000">
                <a:latin typeface="Arial"/>
                <a:cs typeface="Arial"/>
              </a:rPr>
              <a:t>+61</a:t>
            </a:r>
            <a:r>
              <a:rPr lang="en-AU" sz="1000" spc="-10">
                <a:latin typeface="Arial"/>
                <a:cs typeface="Arial"/>
              </a:rPr>
              <a:t> </a:t>
            </a:r>
            <a:r>
              <a:rPr lang="en-AU" sz="1000">
                <a:latin typeface="Arial"/>
                <a:cs typeface="Arial"/>
              </a:rPr>
              <a:t>2</a:t>
            </a:r>
            <a:r>
              <a:rPr lang="en-AU" sz="1000" spc="-5">
                <a:latin typeface="Arial"/>
                <a:cs typeface="Arial"/>
              </a:rPr>
              <a:t> </a:t>
            </a:r>
            <a:r>
              <a:rPr lang="en-AU" sz="1000">
                <a:latin typeface="Arial"/>
                <a:cs typeface="Arial"/>
              </a:rPr>
              <a:t>1234</a:t>
            </a:r>
            <a:r>
              <a:rPr lang="en-AU" sz="1000" spc="-10">
                <a:latin typeface="Arial"/>
                <a:cs typeface="Arial"/>
              </a:rPr>
              <a:t> </a:t>
            </a:r>
            <a:r>
              <a:rPr lang="en-AU" sz="1000" spc="-20">
                <a:latin typeface="Arial"/>
                <a:cs typeface="Arial"/>
              </a:rPr>
              <a:t>5678</a:t>
            </a:r>
            <a:endParaRPr lang="en-AU" sz="1000">
              <a:latin typeface="Arial"/>
              <a:cs typeface="Arial"/>
            </a:endParaRPr>
          </a:p>
          <a:p>
            <a:pPr marL="12700">
              <a:lnSpc>
                <a:spcPct val="100000"/>
              </a:lnSpc>
            </a:pPr>
            <a:r>
              <a:rPr lang="en-AU" sz="1000" spc="-10">
                <a:latin typeface="Arial"/>
                <a:cs typeface="Arial"/>
                <a:hlinkClick r:id="rId2"/>
              </a:rPr>
              <a:t>first.last@sydney.edu.au</a:t>
            </a:r>
            <a:endParaRPr lang="en-AU" sz="1000">
              <a:latin typeface="Arial"/>
              <a:cs typeface="Arial"/>
            </a:endParaRPr>
          </a:p>
          <a:p>
            <a:pPr>
              <a:lnSpc>
                <a:spcPct val="100000"/>
              </a:lnSpc>
              <a:spcBef>
                <a:spcPts val="50"/>
              </a:spcBef>
            </a:pPr>
            <a:endParaRPr lang="en-AU" sz="1000">
              <a:latin typeface="Arial"/>
              <a:cs typeface="Arial"/>
            </a:endParaRPr>
          </a:p>
          <a:p>
            <a:pPr marL="12700">
              <a:lnSpc>
                <a:spcPct val="100000"/>
              </a:lnSpc>
            </a:pPr>
            <a:r>
              <a:rPr lang="en-AU" sz="1000" b="1" spc="-10" err="1">
                <a:latin typeface="Arial"/>
                <a:cs typeface="Arial"/>
              </a:rPr>
              <a:t>sydney.edu.au</a:t>
            </a:r>
            <a:r>
              <a:rPr lang="en-AU" sz="1000" b="1" spc="-10">
                <a:latin typeface="Arial"/>
                <a:cs typeface="Arial"/>
              </a:rPr>
              <a:t>/</a:t>
            </a:r>
            <a:r>
              <a:rPr lang="en-AU" sz="1000" b="1" spc="-10" err="1">
                <a:latin typeface="Arial"/>
                <a:cs typeface="Arial"/>
              </a:rPr>
              <a:t>xxxx</a:t>
            </a:r>
            <a:endParaRPr lang="en-AU" sz="1000">
              <a:latin typeface="Arial"/>
              <a:cs typeface="Arial"/>
            </a:endParaRPr>
          </a:p>
        </p:txBody>
      </p:sp>
    </p:spTree>
    <p:extLst>
      <p:ext uri="{BB962C8B-B14F-4D97-AF65-F5344CB8AC3E}">
        <p14:creationId xmlns:p14="http://schemas.microsoft.com/office/powerpoint/2010/main" val="2248735220"/>
      </p:ext>
    </p:extLst>
  </p:cSld>
  <p:clrMapOvr>
    <a:overrideClrMapping bg1="lt1" tx1="dk1" bg2="lt2" tx2="dk2" accent1="accent1" accent2="accent2" accent3="accent3" accent4="accent4" accent5="accent5" accent6="accent6" hlink="hlink" folHlink="folHlink"/>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lIns="0" tIns="0" rIns="0" bIns="0"/>
          <a:lstStyle>
            <a:lvl1pPr>
              <a:defRPr sz="2400" b="0" i="0">
                <a:solidFill>
                  <a:schemeClr val="accent1"/>
                </a:solidFill>
                <a:latin typeface="Times" pitchFamily="2" charset="0"/>
                <a:cs typeface="Times New Roman"/>
              </a:defRPr>
            </a:lvl1pPr>
          </a:lstStyle>
          <a:p>
            <a:r>
              <a:rPr lang="en-AU"/>
              <a:t>Title only</a:t>
            </a:r>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 preserve="1">
  <p:cSld name="No title (line and footer)">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image 1">
    <p:bg>
      <p:bgRef idx="1001">
        <a:schemeClr val="bg1"/>
      </p:bgRef>
    </p:bg>
    <p:spTree>
      <p:nvGrpSpPr>
        <p:cNvPr id="1" name=""/>
        <p:cNvGrpSpPr/>
        <p:nvPr/>
      </p:nvGrpSpPr>
      <p:grpSpPr>
        <a:xfrm>
          <a:off x="0" y="0"/>
          <a:ext cx="0" cy="0"/>
          <a:chOff x="0" y="0"/>
          <a:chExt cx="0" cy="0"/>
        </a:xfrm>
      </p:grpSpPr>
      <p:pic>
        <p:nvPicPr>
          <p:cNvPr id="8" name="object 7">
            <a:extLst>
              <a:ext uri="{FF2B5EF4-FFF2-40B4-BE49-F238E27FC236}">
                <a16:creationId xmlns:a16="http://schemas.microsoft.com/office/drawing/2014/main" id="{5682CEC0-2F2F-E2FD-4FDE-2AF1F4D1AE55}"/>
              </a:ext>
              <a:ext uri="{C183D7F6-B498-43B3-948B-1728B52AA6E4}">
                <adec:decorative xmlns:adec="http://schemas.microsoft.com/office/drawing/2017/decorative" val="1"/>
              </a:ext>
            </a:extLst>
          </p:cNvPr>
          <p:cNvPicPr/>
          <p:nvPr userDrawn="1"/>
        </p:nvPicPr>
        <p:blipFill>
          <a:blip r:embed="rId2" cstate="email">
            <a:extLst>
              <a:ext uri="{28A0092B-C50C-407E-A947-70E740481C1C}">
                <a14:useLocalDpi xmlns:a14="http://schemas.microsoft.com/office/drawing/2010/main"/>
              </a:ext>
            </a:extLst>
          </a:blip>
          <a:stretch>
            <a:fillRect/>
          </a:stretch>
        </p:blipFill>
        <p:spPr>
          <a:xfrm>
            <a:off x="-11310" y="0"/>
            <a:ext cx="9155310" cy="5143500"/>
          </a:xfrm>
          <a:prstGeom prst="rect">
            <a:avLst/>
          </a:prstGeom>
        </p:spPr>
      </p:pic>
      <p:sp>
        <p:nvSpPr>
          <p:cNvPr id="3" name="object 6">
            <a:extLst>
              <a:ext uri="{FF2B5EF4-FFF2-40B4-BE49-F238E27FC236}">
                <a16:creationId xmlns:a16="http://schemas.microsoft.com/office/drawing/2014/main" id="{663CD1C2-E224-8DF3-9A0D-E3EFD27C13FF}"/>
              </a:ext>
              <a:ext uri="{C183D7F6-B498-43B3-948B-1728B52AA6E4}">
                <adec:decorative xmlns:adec="http://schemas.microsoft.com/office/drawing/2017/decorative" val="1"/>
              </a:ext>
            </a:extLst>
          </p:cNvPr>
          <p:cNvSpPr/>
          <p:nvPr userDrawn="1"/>
        </p:nvSpPr>
        <p:spPr>
          <a:xfrm>
            <a:off x="0" y="571500"/>
            <a:ext cx="4572000" cy="4000500"/>
          </a:xfrm>
          <a:custGeom>
            <a:avLst/>
            <a:gdLst/>
            <a:ahLst/>
            <a:cxnLst/>
            <a:rect l="l" t="t" r="r" b="b"/>
            <a:pathLst>
              <a:path w="4572000" h="4000500">
                <a:moveTo>
                  <a:pt x="4572000" y="0"/>
                </a:moveTo>
                <a:lnTo>
                  <a:pt x="0" y="0"/>
                </a:lnTo>
                <a:lnTo>
                  <a:pt x="0" y="4000500"/>
                </a:lnTo>
                <a:lnTo>
                  <a:pt x="4572000" y="4000500"/>
                </a:lnTo>
                <a:lnTo>
                  <a:pt x="4572000" y="0"/>
                </a:lnTo>
                <a:close/>
              </a:path>
            </a:pathLst>
          </a:custGeom>
          <a:solidFill>
            <a:schemeClr val="accent1"/>
          </a:solidFill>
        </p:spPr>
        <p:txBody>
          <a:bodyPr wrap="square" lIns="0" tIns="0" rIns="0" bIns="0" rtlCol="0"/>
          <a:lstStyle/>
          <a:p>
            <a:endParaRPr>
              <a:solidFill>
                <a:schemeClr val="tx1"/>
              </a:solidFill>
            </a:endParaRPr>
          </a:p>
        </p:txBody>
      </p:sp>
      <p:sp>
        <p:nvSpPr>
          <p:cNvPr id="20" name="Title 1">
            <a:extLst>
              <a:ext uri="{FF2B5EF4-FFF2-40B4-BE49-F238E27FC236}">
                <a16:creationId xmlns:a16="http://schemas.microsoft.com/office/drawing/2014/main" id="{DEC0E1D8-33A4-65CC-8895-783ED3E74183}"/>
              </a:ext>
            </a:extLst>
          </p:cNvPr>
          <p:cNvSpPr>
            <a:spLocks noGrp="1"/>
          </p:cNvSpPr>
          <p:nvPr>
            <p:ph type="title" hasCustomPrompt="1"/>
          </p:nvPr>
        </p:nvSpPr>
        <p:spPr>
          <a:xfrm>
            <a:off x="468137" y="937577"/>
            <a:ext cx="3966985" cy="946577"/>
          </a:xfrm>
          <a:prstGeom prst="rect">
            <a:avLst/>
          </a:prstGeom>
        </p:spPr>
        <p:txBody>
          <a:bodyPr/>
          <a:lstStyle>
            <a:lvl1pPr>
              <a:defRPr sz="2800">
                <a:solidFill>
                  <a:schemeClr val="tx1"/>
                </a:solidFill>
              </a:defRPr>
            </a:lvl1pPr>
          </a:lstStyle>
          <a:p>
            <a:r>
              <a:rPr lang="en-GB"/>
              <a:t>Heading sits here 28pt</a:t>
            </a:r>
            <a:endParaRPr lang="en-US"/>
          </a:p>
        </p:txBody>
      </p:sp>
      <p:sp>
        <p:nvSpPr>
          <p:cNvPr id="23" name="Text Placeholder 2">
            <a:extLst>
              <a:ext uri="{FF2B5EF4-FFF2-40B4-BE49-F238E27FC236}">
                <a16:creationId xmlns:a16="http://schemas.microsoft.com/office/drawing/2014/main" id="{C9C36DF5-DD75-D71F-723C-8EF6CC84B88A}"/>
              </a:ext>
            </a:extLst>
          </p:cNvPr>
          <p:cNvSpPr>
            <a:spLocks noGrp="1"/>
          </p:cNvSpPr>
          <p:nvPr>
            <p:ph type="body" sz="quarter" idx="14" hasCustomPrompt="1"/>
          </p:nvPr>
        </p:nvSpPr>
        <p:spPr>
          <a:xfrm>
            <a:off x="457627" y="1981961"/>
            <a:ext cx="3966984" cy="753789"/>
          </a:xfrm>
          <a:prstGeom prst="rect">
            <a:avLst/>
          </a:prstGeom>
        </p:spPr>
        <p:txBody>
          <a:bodyPr/>
          <a:lstStyle>
            <a:lvl1pPr marL="0" indent="0">
              <a:buNone/>
              <a:defRPr sz="1400">
                <a:solidFill>
                  <a:schemeClr val="tx1"/>
                </a:solidFill>
              </a:defRPr>
            </a:lvl1pPr>
            <a:lvl2pPr>
              <a:defRPr sz="1400"/>
            </a:lvl2pPr>
            <a:lvl3pPr>
              <a:defRPr sz="1400"/>
            </a:lvl3pPr>
            <a:lvl4pPr>
              <a:defRPr sz="1400"/>
            </a:lvl4pPr>
            <a:lvl5pPr>
              <a:defRPr sz="1400"/>
            </a:lvl5pPr>
          </a:lstStyle>
          <a:p>
            <a:pPr marL="12700" marR="5080">
              <a:lnSpc>
                <a:spcPct val="100000"/>
              </a:lnSpc>
              <a:spcBef>
                <a:spcPts val="100"/>
              </a:spcBef>
            </a:pPr>
            <a:r>
              <a:rPr lang="en-AU" sz="1400">
                <a:latin typeface="Arial"/>
                <a:cs typeface="Arial"/>
              </a:rPr>
              <a:t>Intro</a:t>
            </a:r>
            <a:r>
              <a:rPr lang="en-AU" sz="1400" spc="-20">
                <a:latin typeface="Arial"/>
                <a:cs typeface="Arial"/>
              </a:rPr>
              <a:t> </a:t>
            </a:r>
            <a:r>
              <a:rPr lang="en-AU" sz="1400">
                <a:latin typeface="Arial"/>
                <a:cs typeface="Arial"/>
              </a:rPr>
              <a:t>text</a:t>
            </a:r>
            <a:r>
              <a:rPr lang="en-AU" sz="1400" spc="-5">
                <a:latin typeface="Arial"/>
                <a:cs typeface="Arial"/>
              </a:rPr>
              <a:t> </a:t>
            </a:r>
            <a:r>
              <a:rPr lang="en-AU" sz="1400">
                <a:latin typeface="Arial"/>
                <a:cs typeface="Arial"/>
              </a:rPr>
              <a:t>14pt,</a:t>
            </a:r>
            <a:r>
              <a:rPr lang="en-AU" sz="1400" spc="-15">
                <a:latin typeface="Arial"/>
                <a:cs typeface="Arial"/>
              </a:rPr>
              <a:t> </a:t>
            </a:r>
            <a:r>
              <a:rPr lang="en-AU" sz="1400">
                <a:latin typeface="Arial"/>
                <a:cs typeface="Arial"/>
              </a:rPr>
              <a:t>to</a:t>
            </a:r>
            <a:r>
              <a:rPr lang="en-AU" sz="1400" spc="-5">
                <a:latin typeface="Arial"/>
                <a:cs typeface="Arial"/>
              </a:rPr>
              <a:t> </a:t>
            </a:r>
            <a:r>
              <a:rPr lang="en-AU" sz="1400">
                <a:latin typeface="Arial"/>
                <a:cs typeface="Arial"/>
              </a:rPr>
              <a:t>sit</a:t>
            </a:r>
            <a:r>
              <a:rPr lang="en-AU" sz="1400" spc="-10">
                <a:latin typeface="Arial"/>
                <a:cs typeface="Arial"/>
              </a:rPr>
              <a:t> </a:t>
            </a:r>
            <a:r>
              <a:rPr lang="en-AU" sz="1400">
                <a:latin typeface="Arial"/>
                <a:cs typeface="Arial"/>
              </a:rPr>
              <a:t>here.</a:t>
            </a:r>
            <a:r>
              <a:rPr lang="en-AU" sz="1400" spc="-10">
                <a:latin typeface="Arial"/>
                <a:cs typeface="Arial"/>
              </a:rPr>
              <a:t> </a:t>
            </a:r>
            <a:br>
              <a:rPr lang="en-AU" sz="1400" spc="-10">
                <a:latin typeface="Arial"/>
                <a:cs typeface="Arial"/>
              </a:rPr>
            </a:br>
            <a:r>
              <a:rPr lang="en-AU" sz="1400">
                <a:latin typeface="Arial"/>
                <a:cs typeface="Arial"/>
              </a:rPr>
              <a:t>2–3</a:t>
            </a:r>
            <a:r>
              <a:rPr lang="en-AU" sz="1400" spc="-10">
                <a:latin typeface="Arial"/>
                <a:cs typeface="Arial"/>
              </a:rPr>
              <a:t> lines </a:t>
            </a:r>
            <a:r>
              <a:rPr lang="en-AU" sz="1400">
                <a:latin typeface="Arial"/>
                <a:cs typeface="Arial"/>
              </a:rPr>
              <a:t>of</a:t>
            </a:r>
            <a:r>
              <a:rPr lang="en-AU" sz="1400" spc="-15">
                <a:latin typeface="Arial"/>
                <a:cs typeface="Arial"/>
              </a:rPr>
              <a:t> </a:t>
            </a:r>
            <a:r>
              <a:rPr lang="en-AU" sz="1400" spc="-25">
                <a:latin typeface="Arial"/>
                <a:cs typeface="Arial"/>
              </a:rPr>
              <a:t>copy.</a:t>
            </a:r>
            <a:r>
              <a:rPr lang="en-AU" sz="1400" spc="-80">
                <a:latin typeface="Arial"/>
                <a:cs typeface="Arial"/>
              </a:rPr>
              <a:t> </a:t>
            </a:r>
            <a:r>
              <a:rPr lang="en-AU" sz="1400">
                <a:latin typeface="Arial"/>
                <a:cs typeface="Arial"/>
              </a:rPr>
              <a:t>Am </a:t>
            </a:r>
            <a:r>
              <a:rPr lang="en-AU" sz="1400" err="1">
                <a:latin typeface="Arial"/>
                <a:cs typeface="Arial"/>
              </a:rPr>
              <a:t>quo’xnkaln</a:t>
            </a:r>
            <a:r>
              <a:rPr lang="en-AU" sz="1400" spc="-10">
                <a:latin typeface="Arial"/>
                <a:cs typeface="Arial"/>
              </a:rPr>
              <a:t> </a:t>
            </a:r>
            <a:r>
              <a:rPr lang="en-AU" sz="1400" err="1">
                <a:latin typeface="Arial"/>
                <a:cs typeface="Arial"/>
              </a:rPr>
              <a:t>ium</a:t>
            </a:r>
            <a:r>
              <a:rPr lang="en-AU" sz="1400" spc="-10">
                <a:latin typeface="Arial"/>
                <a:cs typeface="Arial"/>
              </a:rPr>
              <a:t> </a:t>
            </a:r>
            <a:r>
              <a:rPr lang="en-AU" sz="1400" err="1">
                <a:latin typeface="Arial"/>
                <a:cs typeface="Arial"/>
              </a:rPr>
              <a:t>aute</a:t>
            </a:r>
            <a:r>
              <a:rPr lang="en-AU" sz="1400" spc="-5">
                <a:latin typeface="Arial"/>
                <a:cs typeface="Arial"/>
              </a:rPr>
              <a:t> </a:t>
            </a:r>
            <a:r>
              <a:rPr lang="en-AU" sz="1400" spc="-10" err="1">
                <a:latin typeface="Arial"/>
                <a:cs typeface="Arial"/>
              </a:rPr>
              <a:t>fuidesteI</a:t>
            </a:r>
            <a:r>
              <a:rPr lang="en-AU" sz="1400" spc="-10">
                <a:latin typeface="Arial"/>
                <a:cs typeface="Arial"/>
              </a:rPr>
              <a:t> </a:t>
            </a:r>
            <a:r>
              <a:rPr lang="en-AU" sz="1400" err="1">
                <a:latin typeface="Arial"/>
                <a:cs typeface="Arial"/>
              </a:rPr>
              <a:t>eces</a:t>
            </a:r>
            <a:r>
              <a:rPr lang="en-AU" sz="1400">
                <a:latin typeface="Arial"/>
                <a:cs typeface="Arial"/>
              </a:rPr>
              <a:t>,</a:t>
            </a:r>
            <a:r>
              <a:rPr lang="en-AU" sz="1400" spc="-15">
                <a:latin typeface="Arial"/>
                <a:cs typeface="Arial"/>
              </a:rPr>
              <a:t> </a:t>
            </a:r>
            <a:r>
              <a:rPr lang="en-AU" sz="1400">
                <a:latin typeface="Arial"/>
                <a:cs typeface="Arial"/>
              </a:rPr>
              <a:t>Cas</a:t>
            </a:r>
            <a:r>
              <a:rPr lang="en-AU" sz="1400" spc="-15">
                <a:latin typeface="Arial"/>
                <a:cs typeface="Arial"/>
              </a:rPr>
              <a:t> </a:t>
            </a:r>
            <a:r>
              <a:rPr lang="en-AU" sz="1400" err="1">
                <a:latin typeface="Arial"/>
                <a:cs typeface="Arial"/>
              </a:rPr>
              <a:t>cus</a:t>
            </a:r>
            <a:r>
              <a:rPr lang="en-AU" sz="1400" spc="-10">
                <a:latin typeface="Arial"/>
                <a:cs typeface="Arial"/>
              </a:rPr>
              <a:t> </a:t>
            </a:r>
            <a:r>
              <a:rPr lang="en-AU" sz="1400" err="1">
                <a:latin typeface="Arial"/>
                <a:cs typeface="Arial"/>
              </a:rPr>
              <a:t>aus</a:t>
            </a:r>
            <a:r>
              <a:rPr lang="en-AU" sz="1400" spc="-15">
                <a:latin typeface="Arial"/>
                <a:cs typeface="Arial"/>
              </a:rPr>
              <a:t> </a:t>
            </a:r>
            <a:r>
              <a:rPr lang="en-AU" sz="1400" spc="-10" err="1">
                <a:latin typeface="Arial"/>
                <a:cs typeface="Arial"/>
              </a:rPr>
              <a:t>opubli</a:t>
            </a:r>
            <a:r>
              <a:rPr lang="en-AU" sz="1400" spc="-10">
                <a:latin typeface="Arial"/>
                <a:cs typeface="Arial"/>
              </a:rPr>
              <a:t>.</a:t>
            </a:r>
            <a:endParaRPr lang="en-AU" sz="1400">
              <a:latin typeface="Arial"/>
              <a:cs typeface="Arial"/>
            </a:endParaRPr>
          </a:p>
        </p:txBody>
      </p:sp>
      <p:sp>
        <p:nvSpPr>
          <p:cNvPr id="34" name="Text Placeholder 3">
            <a:extLst>
              <a:ext uri="{FF2B5EF4-FFF2-40B4-BE49-F238E27FC236}">
                <a16:creationId xmlns:a16="http://schemas.microsoft.com/office/drawing/2014/main" id="{3294DCB0-B5EC-D044-C287-CD623136A7AF}"/>
              </a:ext>
            </a:extLst>
          </p:cNvPr>
          <p:cNvSpPr>
            <a:spLocks noGrp="1"/>
          </p:cNvSpPr>
          <p:nvPr>
            <p:ph type="body" sz="quarter" idx="12" hasCustomPrompt="1"/>
          </p:nvPr>
        </p:nvSpPr>
        <p:spPr>
          <a:xfrm>
            <a:off x="468137" y="2787410"/>
            <a:ext cx="3502275" cy="414686"/>
          </a:xfrm>
          <a:prstGeom prst="rect">
            <a:avLst/>
          </a:prstGeom>
        </p:spPr>
        <p:txBody>
          <a:bodyPr anchor="b" anchorCtr="0"/>
          <a:lstStyle>
            <a:lvl1pPr marL="0" indent="0" algn="l">
              <a:buNone/>
              <a:defRPr sz="1400" b="1">
                <a:solidFill>
                  <a:schemeClr val="tx1"/>
                </a:solidFill>
              </a:defRPr>
            </a:lvl1pPr>
          </a:lstStyle>
          <a:p>
            <a:pPr lvl="0"/>
            <a:r>
              <a:rPr lang="en-GB" err="1"/>
              <a:t>sydney.edu.au</a:t>
            </a:r>
            <a:r>
              <a:rPr lang="en-GB"/>
              <a:t>/</a:t>
            </a:r>
            <a:r>
              <a:rPr lang="en-GB" err="1"/>
              <a:t>xxxxx</a:t>
            </a:r>
            <a:endParaRPr lang="en-US"/>
          </a:p>
        </p:txBody>
      </p:sp>
      <p:sp>
        <p:nvSpPr>
          <p:cNvPr id="2" name="TextBox 5">
            <a:extLst>
              <a:ext uri="{FF2B5EF4-FFF2-40B4-BE49-F238E27FC236}">
                <a16:creationId xmlns:a16="http://schemas.microsoft.com/office/drawing/2014/main" id="{CC6CB602-C08B-320B-4B19-B03FD0E5432F}"/>
              </a:ext>
            </a:extLst>
          </p:cNvPr>
          <p:cNvSpPr txBox="1"/>
          <p:nvPr userDrawn="1"/>
        </p:nvSpPr>
        <p:spPr>
          <a:xfrm rot="16200000">
            <a:off x="3535157" y="3553180"/>
            <a:ext cx="1830263" cy="169277"/>
          </a:xfrm>
          <a:prstGeom prst="rect">
            <a:avLst/>
          </a:prstGeom>
          <a:noFill/>
        </p:spPr>
        <p:txBody>
          <a:bodyPr wrap="square" rtlCol="0">
            <a:spAutoFit/>
          </a:bodyPr>
          <a:lstStyle/>
          <a:p>
            <a:r>
              <a:rPr lang="en-US" sz="500"/>
              <a:t>CRICOS 00026A    TEQSA PRV12057</a:t>
            </a:r>
          </a:p>
        </p:txBody>
      </p:sp>
      <p:pic>
        <p:nvPicPr>
          <p:cNvPr id="5" name="Graphic 4">
            <a:extLst>
              <a:ext uri="{FF2B5EF4-FFF2-40B4-BE49-F238E27FC236}">
                <a16:creationId xmlns:a16="http://schemas.microsoft.com/office/drawing/2014/main" id="{165406CF-7A89-E373-E12A-6D0F46DD3DAA}"/>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304800" y="3496111"/>
            <a:ext cx="3989544" cy="742498"/>
          </a:xfrm>
          <a:prstGeom prst="rect">
            <a:avLst/>
          </a:prstGeom>
        </p:spPr>
      </p:pic>
    </p:spTree>
    <p:extLst>
      <p:ext uri="{BB962C8B-B14F-4D97-AF65-F5344CB8AC3E}">
        <p14:creationId xmlns:p14="http://schemas.microsoft.com/office/powerpoint/2010/main" val="3005223259"/>
      </p:ext>
    </p:extLst>
  </p:cSld>
  <p:clrMapOvr>
    <a:overrideClrMapping bg1="lt1" tx1="dk1" bg2="lt2" tx2="dk2" accent1="accent1" accent2="accent2" accent3="accent3" accent4="accent4" accent5="accent5" accent6="accent6" hlink="hlink" folHlink="folHlink"/>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Footer onl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97F195D-1D75-7971-7AE4-F2EDDB4FE0DC}"/>
              </a:ext>
              <a:ext uri="{C183D7F6-B498-43B3-948B-1728B52AA6E4}">
                <adec:decorative xmlns:adec="http://schemas.microsoft.com/office/drawing/2017/decorative" val="1"/>
              </a:ext>
            </a:extLst>
          </p:cNvPr>
          <p:cNvSpPr/>
          <p:nvPr userDrawn="1"/>
        </p:nvSpPr>
        <p:spPr>
          <a:xfrm>
            <a:off x="0" y="0"/>
            <a:ext cx="9144000" cy="9715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4589128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A7BF0C12-4EFA-AA48-3CFD-E595F2CE757D}"/>
              </a:ext>
            </a:extLst>
          </p:cNvPr>
          <p:cNvSpPr/>
          <p:nvPr userDrawn="1"/>
        </p:nvSpPr>
        <p:spPr>
          <a:xfrm>
            <a:off x="0" y="0"/>
            <a:ext cx="91440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5228461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 preserve="1">
  <p:cSld name="Title Only - Sandstone background">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lIns="0" tIns="0" rIns="0" bIns="0"/>
          <a:lstStyle>
            <a:lvl1pPr>
              <a:defRPr sz="2400" b="0" i="0">
                <a:solidFill>
                  <a:schemeClr val="accent1"/>
                </a:solidFill>
                <a:latin typeface="Times" pitchFamily="2" charset="0"/>
                <a:cs typeface="Times New Roman"/>
              </a:defRPr>
            </a:lvl1pPr>
          </a:lstStyle>
          <a:p>
            <a:r>
              <a:rPr lang="en-AU"/>
              <a:t>Title only – Sandstone background</a:t>
            </a:r>
            <a:endParaRPr/>
          </a:p>
        </p:txBody>
      </p:sp>
    </p:spTree>
    <p:extLst>
      <p:ext uri="{BB962C8B-B14F-4D97-AF65-F5344CB8AC3E}">
        <p14:creationId xmlns:p14="http://schemas.microsoft.com/office/powerpoint/2010/main" val="42174845"/>
      </p:ext>
    </p:extLst>
  </p:cSld>
  <p:clrMapOvr>
    <a:overrideClrMapping bg1="lt1" tx1="dk1" bg2="lt2" tx2="dk2" accent1="accent1" accent2="accent2" accent3="accent3" accent4="accent4" accent5="accent5" accent6="accent6" hlink="hlink" folHlink="folHlink"/>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 preserve="1">
  <p:cSld name="Title Only - Light Grey backgroun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lIns="0" tIns="0" rIns="0" bIns="0"/>
          <a:lstStyle>
            <a:lvl1pPr>
              <a:defRPr sz="2400" b="0" i="0">
                <a:solidFill>
                  <a:schemeClr val="accent1"/>
                </a:solidFill>
                <a:latin typeface="Times" pitchFamily="2" charset="0"/>
                <a:cs typeface="Times New Roman"/>
              </a:defRPr>
            </a:lvl1pPr>
          </a:lstStyle>
          <a:p>
            <a:r>
              <a:rPr lang="en-AU"/>
              <a:t>Title only – light grey background</a:t>
            </a:r>
            <a:endParaRPr/>
          </a:p>
        </p:txBody>
      </p:sp>
    </p:spTree>
    <p:extLst>
      <p:ext uri="{BB962C8B-B14F-4D97-AF65-F5344CB8AC3E}">
        <p14:creationId xmlns:p14="http://schemas.microsoft.com/office/powerpoint/2010/main" val="298129070"/>
      </p:ext>
    </p:extLst>
  </p:cSld>
  <p:clrMapOvr>
    <a:overrideClrMapping bg1="lt1" tx1="dk1" bg2="lt2" tx2="dk2" accent1="accent1" accent2="accent2" accent3="accent3" accent4="accent4" accent5="accent5" accent6="accent6" hlink="hlink" folHlink="folHlink"/>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 column, small body copy 10p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77850" y="736598"/>
            <a:ext cx="7988300" cy="738664"/>
          </a:xfrm>
        </p:spPr>
        <p:txBody>
          <a:bodyPr lIns="0" tIns="0" rIns="0" bIns="0"/>
          <a:lstStyle>
            <a:lvl1pPr>
              <a:defRPr sz="2400" b="0" i="0">
                <a:solidFill>
                  <a:srgbClr val="E64626"/>
                </a:solidFill>
                <a:latin typeface="Times" pitchFamily="2" charset="0"/>
                <a:cs typeface="Times New Roman"/>
              </a:defRPr>
            </a:lvl1pPr>
          </a:lstStyle>
          <a:p>
            <a:r>
              <a:rPr lang="en-US"/>
              <a:t>Title and 1 column text box</a:t>
            </a:r>
            <a:br>
              <a:rPr lang="en-US"/>
            </a:br>
            <a:r>
              <a:rPr lang="en-US"/>
              <a:t>Small body copy</a:t>
            </a:r>
            <a:endParaRPr/>
          </a:p>
        </p:txBody>
      </p:sp>
      <p:sp>
        <p:nvSpPr>
          <p:cNvPr id="8" name="Placeholder text 2">
            <a:extLst>
              <a:ext uri="{FF2B5EF4-FFF2-40B4-BE49-F238E27FC236}">
                <a16:creationId xmlns:a16="http://schemas.microsoft.com/office/drawing/2014/main" id="{4750A85D-7EC4-4F3C-A957-3387FB721759}"/>
              </a:ext>
            </a:extLst>
          </p:cNvPr>
          <p:cNvSpPr>
            <a:spLocks noGrp="1"/>
          </p:cNvSpPr>
          <p:nvPr>
            <p:ph type="body" idx="1" hasCustomPrompt="1"/>
          </p:nvPr>
        </p:nvSpPr>
        <p:spPr>
          <a:xfrm>
            <a:off x="1892300" y="1803399"/>
            <a:ext cx="6673850" cy="2781300"/>
          </a:xfrm>
          <a:prstGeom prst="rect">
            <a:avLst/>
          </a:prstGeom>
        </p:spPr>
        <p:txBody>
          <a:bodyPr lIns="0" tIns="0" rIns="0" bIns="0" numCol="1" spcCol="252000"/>
          <a:lstStyle>
            <a:lvl1pPr marL="171450" indent="-171450">
              <a:buFont typeface="System Font Regular"/>
              <a:buChar char="-"/>
              <a:defRPr sz="1000" b="0" i="0">
                <a:solidFill>
                  <a:srgbClr val="3C3C3B"/>
                </a:solidFill>
                <a:latin typeface="Arial"/>
                <a:cs typeface="Arial"/>
              </a:defRPr>
            </a:lvl1pPr>
            <a:lvl2pPr marL="628650" indent="-171450">
              <a:buFont typeface="System Font Regular"/>
              <a:buChar char="-"/>
              <a:defRPr sz="1000"/>
            </a:lvl2pPr>
          </a:lstStyle>
          <a:p>
            <a:r>
              <a:rPr lang="en-AU"/>
              <a:t>Click to add text</a:t>
            </a:r>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2 column, small body copy 10p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77850" y="736598"/>
            <a:ext cx="7988300" cy="738664"/>
          </a:xfrm>
        </p:spPr>
        <p:txBody>
          <a:bodyPr lIns="0" tIns="0" rIns="0" bIns="0"/>
          <a:lstStyle>
            <a:lvl1pPr>
              <a:defRPr sz="2400" b="0" i="0">
                <a:solidFill>
                  <a:srgbClr val="E64626"/>
                </a:solidFill>
                <a:latin typeface="Times" pitchFamily="2" charset="0"/>
                <a:cs typeface="Times New Roman"/>
              </a:defRPr>
            </a:lvl1pPr>
          </a:lstStyle>
          <a:p>
            <a:r>
              <a:rPr lang="en-US"/>
              <a:t>Title and 2 column text box</a:t>
            </a:r>
            <a:br>
              <a:rPr lang="en-US"/>
            </a:br>
            <a:r>
              <a:rPr lang="en-US"/>
              <a:t>Small body copy</a:t>
            </a:r>
            <a:endParaRPr/>
          </a:p>
        </p:txBody>
      </p:sp>
      <p:sp>
        <p:nvSpPr>
          <p:cNvPr id="6" name="Text Placeholder 2">
            <a:extLst>
              <a:ext uri="{FF2B5EF4-FFF2-40B4-BE49-F238E27FC236}">
                <a16:creationId xmlns:a16="http://schemas.microsoft.com/office/drawing/2014/main" id="{38B76861-0B8E-1907-DDCC-D9BE0F72992B}"/>
              </a:ext>
            </a:extLst>
          </p:cNvPr>
          <p:cNvSpPr>
            <a:spLocks noGrp="1"/>
          </p:cNvSpPr>
          <p:nvPr>
            <p:ph type="body" idx="1" hasCustomPrompt="1"/>
          </p:nvPr>
        </p:nvSpPr>
        <p:spPr>
          <a:xfrm>
            <a:off x="1892300" y="1803399"/>
            <a:ext cx="6673850" cy="2781300"/>
          </a:xfrm>
          <a:prstGeom prst="rect">
            <a:avLst/>
          </a:prstGeom>
        </p:spPr>
        <p:txBody>
          <a:bodyPr lIns="0" tIns="0" rIns="0" bIns="0" numCol="2" spcCol="252000"/>
          <a:lstStyle>
            <a:lvl1pPr marL="171450" indent="-171450">
              <a:buFont typeface="System Font Regular"/>
              <a:buChar char="-"/>
              <a:defRPr sz="1000" b="0" i="0">
                <a:solidFill>
                  <a:srgbClr val="3C3C3B"/>
                </a:solidFill>
                <a:latin typeface="Arial"/>
                <a:cs typeface="Arial"/>
              </a:defRPr>
            </a:lvl1pPr>
            <a:lvl2pPr marL="628650" indent="-171450">
              <a:buFont typeface="System Font Regular"/>
              <a:buChar char="-"/>
              <a:defRPr sz="1000"/>
            </a:lvl2pPr>
          </a:lstStyle>
          <a:p>
            <a:r>
              <a:rPr lang="en-AU"/>
              <a:t>Click to add text</a:t>
            </a:r>
            <a:endParaRPr/>
          </a:p>
        </p:txBody>
      </p:sp>
    </p:spTree>
    <p:extLst>
      <p:ext uri="{BB962C8B-B14F-4D97-AF65-F5344CB8AC3E}">
        <p14:creationId xmlns:p14="http://schemas.microsoft.com/office/powerpoint/2010/main" val="254336413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3 column, small body copy 10p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77850" y="736598"/>
            <a:ext cx="7988300" cy="738664"/>
          </a:xfrm>
        </p:spPr>
        <p:txBody>
          <a:bodyPr lIns="0" tIns="0" rIns="0" bIns="0"/>
          <a:lstStyle>
            <a:lvl1pPr>
              <a:defRPr sz="2400" b="0" i="0">
                <a:solidFill>
                  <a:srgbClr val="E64626"/>
                </a:solidFill>
                <a:latin typeface="Times" pitchFamily="2" charset="0"/>
                <a:cs typeface="Times New Roman"/>
              </a:defRPr>
            </a:lvl1pPr>
          </a:lstStyle>
          <a:p>
            <a:r>
              <a:rPr lang="en-US"/>
              <a:t>Title and 3 column text box</a:t>
            </a:r>
            <a:br>
              <a:rPr lang="en-US"/>
            </a:br>
            <a:r>
              <a:rPr lang="en-US"/>
              <a:t>Small body copy</a:t>
            </a:r>
            <a:endParaRPr/>
          </a:p>
        </p:txBody>
      </p:sp>
      <p:sp>
        <p:nvSpPr>
          <p:cNvPr id="7" name="Text Placeholder 2">
            <a:extLst>
              <a:ext uri="{FF2B5EF4-FFF2-40B4-BE49-F238E27FC236}">
                <a16:creationId xmlns:a16="http://schemas.microsoft.com/office/drawing/2014/main" id="{F691CD0B-A249-E00E-D26B-FCB09FEB6123}"/>
              </a:ext>
            </a:extLst>
          </p:cNvPr>
          <p:cNvSpPr>
            <a:spLocks noGrp="1"/>
          </p:cNvSpPr>
          <p:nvPr>
            <p:ph type="body" idx="1" hasCustomPrompt="1"/>
          </p:nvPr>
        </p:nvSpPr>
        <p:spPr>
          <a:xfrm>
            <a:off x="1892300" y="1803399"/>
            <a:ext cx="6673850" cy="2781300"/>
          </a:xfrm>
          <a:prstGeom prst="rect">
            <a:avLst/>
          </a:prstGeom>
        </p:spPr>
        <p:txBody>
          <a:bodyPr lIns="0" tIns="0" rIns="0" bIns="0" numCol="3" spcCol="252000"/>
          <a:lstStyle>
            <a:lvl1pPr marL="171450" indent="-171450">
              <a:buFont typeface="System Font Regular"/>
              <a:buChar char="-"/>
              <a:defRPr sz="1000" b="0" i="0">
                <a:solidFill>
                  <a:srgbClr val="3C3C3B"/>
                </a:solidFill>
                <a:latin typeface="Arial"/>
                <a:cs typeface="Arial"/>
              </a:defRPr>
            </a:lvl1pPr>
            <a:lvl2pPr marL="628650" indent="-171450">
              <a:buFont typeface="System Font Regular"/>
              <a:buChar char="-"/>
              <a:defRPr sz="1000"/>
            </a:lvl2pPr>
          </a:lstStyle>
          <a:p>
            <a:r>
              <a:rPr lang="en-AU"/>
              <a:t>Text Placeholder 2</a:t>
            </a:r>
            <a:endParaRPr/>
          </a:p>
        </p:txBody>
      </p:sp>
    </p:spTree>
    <p:extLst>
      <p:ext uri="{BB962C8B-B14F-4D97-AF65-F5344CB8AC3E}">
        <p14:creationId xmlns:p14="http://schemas.microsoft.com/office/powerpoint/2010/main" val="135737104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 column, medium body copy 13p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77850" y="736598"/>
            <a:ext cx="7988300" cy="738664"/>
          </a:xfrm>
        </p:spPr>
        <p:txBody>
          <a:bodyPr lIns="0" tIns="0" rIns="0" bIns="0"/>
          <a:lstStyle>
            <a:lvl1pPr>
              <a:defRPr sz="2400" b="0" i="0">
                <a:solidFill>
                  <a:srgbClr val="E64626"/>
                </a:solidFill>
                <a:latin typeface="Times" pitchFamily="2" charset="0"/>
                <a:cs typeface="Times New Roman"/>
              </a:defRPr>
            </a:lvl1pPr>
          </a:lstStyle>
          <a:p>
            <a:r>
              <a:rPr lang="en-US"/>
              <a:t>Title and 1 column text box</a:t>
            </a:r>
            <a:br>
              <a:rPr lang="en-US"/>
            </a:br>
            <a:r>
              <a:rPr lang="en-US"/>
              <a:t>Medium body copy</a:t>
            </a:r>
            <a:endParaRPr/>
          </a:p>
        </p:txBody>
      </p:sp>
      <p:sp>
        <p:nvSpPr>
          <p:cNvPr id="6" name="Text Placeholder 2">
            <a:extLst>
              <a:ext uri="{FF2B5EF4-FFF2-40B4-BE49-F238E27FC236}">
                <a16:creationId xmlns:a16="http://schemas.microsoft.com/office/drawing/2014/main" id="{2025C77E-CD2E-BA7A-975E-54EF9CC46D9B}"/>
              </a:ext>
            </a:extLst>
          </p:cNvPr>
          <p:cNvSpPr>
            <a:spLocks noGrp="1"/>
          </p:cNvSpPr>
          <p:nvPr>
            <p:ph type="body" sz="quarter" idx="10"/>
          </p:nvPr>
        </p:nvSpPr>
        <p:spPr>
          <a:xfrm>
            <a:off x="1881188" y="1809750"/>
            <a:ext cx="6684962" cy="2755900"/>
          </a:xfrm>
        </p:spPr>
        <p:txBody>
          <a:bodyPr/>
          <a:lstStyle>
            <a:lvl1pPr marL="171450" indent="-171450">
              <a:buClr>
                <a:schemeClr val="tx1"/>
              </a:buClr>
              <a:buFont typeface="System Font Regular"/>
              <a:buChar char="-"/>
              <a:defRPr sz="1300"/>
            </a:lvl1pPr>
            <a:lvl2pPr marL="628650" indent="-171450">
              <a:buClr>
                <a:schemeClr val="tx1"/>
              </a:buClr>
              <a:buFont typeface="System Font Regular"/>
              <a:buChar char="-"/>
              <a:defRPr sz="1300"/>
            </a:lvl2pPr>
            <a:lvl3pPr marL="1085850" indent="-171450">
              <a:buClr>
                <a:schemeClr val="tx1"/>
              </a:buClr>
              <a:buFont typeface="System Font Regular"/>
              <a:buChar char="-"/>
              <a:defRPr sz="1300"/>
            </a:lvl3pPr>
            <a:lvl4pPr marL="1543050" indent="-171450">
              <a:buClr>
                <a:schemeClr val="tx1"/>
              </a:buClr>
              <a:buFont typeface="System Font Regular"/>
              <a:buChar char="-"/>
              <a:defRPr sz="1300"/>
            </a:lvl4pPr>
            <a:lvl5pPr marL="2000250" indent="-171450">
              <a:buClr>
                <a:schemeClr val="tx1"/>
              </a:buClr>
              <a:buFont typeface="System Font Regular"/>
              <a:buChar char="-"/>
              <a:defRPr sz="13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62942705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2 column, medium body copy 13p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77850" y="736598"/>
            <a:ext cx="7988300" cy="738664"/>
          </a:xfrm>
        </p:spPr>
        <p:txBody>
          <a:bodyPr lIns="0" tIns="0" rIns="0" bIns="0"/>
          <a:lstStyle>
            <a:lvl1pPr>
              <a:defRPr sz="2400" b="0" i="0">
                <a:solidFill>
                  <a:srgbClr val="E64626"/>
                </a:solidFill>
                <a:latin typeface="Times" pitchFamily="2" charset="0"/>
                <a:cs typeface="Times New Roman"/>
              </a:defRPr>
            </a:lvl1pPr>
          </a:lstStyle>
          <a:p>
            <a:r>
              <a:rPr lang="en-US"/>
              <a:t>Title and 2 column text box</a:t>
            </a:r>
            <a:br>
              <a:rPr lang="en-US"/>
            </a:br>
            <a:r>
              <a:rPr lang="en-US"/>
              <a:t>Medium body copy</a:t>
            </a:r>
            <a:endParaRPr/>
          </a:p>
        </p:txBody>
      </p:sp>
      <p:sp>
        <p:nvSpPr>
          <p:cNvPr id="4" name="Text Placeholder 2">
            <a:extLst>
              <a:ext uri="{FF2B5EF4-FFF2-40B4-BE49-F238E27FC236}">
                <a16:creationId xmlns:a16="http://schemas.microsoft.com/office/drawing/2014/main" id="{5AE129D5-BC83-5BC6-7696-A62ABBA7068D}"/>
              </a:ext>
            </a:extLst>
          </p:cNvPr>
          <p:cNvSpPr>
            <a:spLocks noGrp="1"/>
          </p:cNvSpPr>
          <p:nvPr>
            <p:ph type="body" sz="quarter" idx="10"/>
          </p:nvPr>
        </p:nvSpPr>
        <p:spPr>
          <a:xfrm>
            <a:off x="1881188" y="1809750"/>
            <a:ext cx="3224212" cy="2755900"/>
          </a:xfrm>
        </p:spPr>
        <p:txBody>
          <a:bodyPr/>
          <a:lstStyle>
            <a:lvl1pPr marL="171450" indent="-171450">
              <a:buClr>
                <a:schemeClr val="tx1"/>
              </a:buClr>
              <a:buFont typeface="System Font Regular"/>
              <a:buChar char="-"/>
              <a:defRPr sz="1300"/>
            </a:lvl1pPr>
            <a:lvl2pPr marL="628650" indent="-171450">
              <a:buClr>
                <a:schemeClr val="tx1"/>
              </a:buClr>
              <a:buFont typeface="System Font Regular"/>
              <a:buChar char="-"/>
              <a:defRPr sz="1300"/>
            </a:lvl2pPr>
            <a:lvl3pPr marL="1085850" indent="-171450">
              <a:buClr>
                <a:schemeClr val="tx1"/>
              </a:buClr>
              <a:buFont typeface="System Font Regular"/>
              <a:buChar char="-"/>
              <a:defRPr sz="1300"/>
            </a:lvl3pPr>
            <a:lvl4pPr marL="1543050" indent="-171450">
              <a:buClr>
                <a:schemeClr val="tx1"/>
              </a:buClr>
              <a:buFont typeface="System Font Regular"/>
              <a:buChar char="-"/>
              <a:defRPr sz="1300"/>
            </a:lvl4pPr>
            <a:lvl5pPr marL="2000250" indent="-171450">
              <a:buClr>
                <a:schemeClr val="tx1"/>
              </a:buClr>
              <a:buFont typeface="System Font Regular"/>
              <a:buChar char="-"/>
              <a:defRPr sz="13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3">
            <a:extLst>
              <a:ext uri="{FF2B5EF4-FFF2-40B4-BE49-F238E27FC236}">
                <a16:creationId xmlns:a16="http://schemas.microsoft.com/office/drawing/2014/main" id="{AEE874E2-82AB-542D-E56B-2FB8466A88DC}"/>
              </a:ext>
            </a:extLst>
          </p:cNvPr>
          <p:cNvSpPr>
            <a:spLocks noGrp="1"/>
          </p:cNvSpPr>
          <p:nvPr>
            <p:ph type="body" sz="quarter" idx="11"/>
          </p:nvPr>
        </p:nvSpPr>
        <p:spPr>
          <a:xfrm>
            <a:off x="5330969" y="1809750"/>
            <a:ext cx="3224212" cy="2755900"/>
          </a:xfrm>
        </p:spPr>
        <p:txBody>
          <a:bodyPr/>
          <a:lstStyle>
            <a:lvl1pPr marL="171450" indent="-171450">
              <a:buClr>
                <a:schemeClr val="tx1"/>
              </a:buClr>
              <a:buFont typeface="System Font Regular"/>
              <a:buChar char="-"/>
              <a:defRPr sz="1300"/>
            </a:lvl1pPr>
            <a:lvl2pPr marL="628650" indent="-171450">
              <a:buClr>
                <a:schemeClr val="tx1"/>
              </a:buClr>
              <a:buFont typeface="System Font Regular"/>
              <a:buChar char="-"/>
              <a:defRPr sz="1300"/>
            </a:lvl2pPr>
            <a:lvl3pPr marL="1085850" indent="-171450">
              <a:buClr>
                <a:schemeClr val="tx1"/>
              </a:buClr>
              <a:buFont typeface="System Font Regular"/>
              <a:buChar char="-"/>
              <a:defRPr sz="1300"/>
            </a:lvl3pPr>
            <a:lvl4pPr marL="1543050" indent="-171450">
              <a:buClr>
                <a:schemeClr val="tx1"/>
              </a:buClr>
              <a:buFont typeface="System Font Regular"/>
              <a:buChar char="-"/>
              <a:defRPr sz="1300"/>
            </a:lvl4pPr>
            <a:lvl5pPr marL="2000250" indent="-171450">
              <a:buClr>
                <a:schemeClr val="tx1"/>
              </a:buClr>
              <a:buFont typeface="System Font Regular"/>
              <a:buChar char="-"/>
              <a:defRPr sz="13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321793441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3 column, medium body copy 13p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77850" y="736598"/>
            <a:ext cx="7988300" cy="738664"/>
          </a:xfrm>
        </p:spPr>
        <p:txBody>
          <a:bodyPr lIns="0" tIns="0" rIns="0" bIns="0"/>
          <a:lstStyle>
            <a:lvl1pPr>
              <a:defRPr sz="2400" b="0" i="0">
                <a:solidFill>
                  <a:srgbClr val="E64626"/>
                </a:solidFill>
                <a:latin typeface="Times" pitchFamily="2" charset="0"/>
                <a:cs typeface="Times New Roman"/>
              </a:defRPr>
            </a:lvl1pPr>
          </a:lstStyle>
          <a:p>
            <a:r>
              <a:rPr lang="en-US"/>
              <a:t>Title and 3 column text box</a:t>
            </a:r>
            <a:br>
              <a:rPr lang="en-US"/>
            </a:br>
            <a:r>
              <a:rPr lang="en-US"/>
              <a:t>Medium body copy</a:t>
            </a:r>
            <a:endParaRPr/>
          </a:p>
        </p:txBody>
      </p:sp>
      <p:sp>
        <p:nvSpPr>
          <p:cNvPr id="4" name="Text Placeholder 2">
            <a:extLst>
              <a:ext uri="{FF2B5EF4-FFF2-40B4-BE49-F238E27FC236}">
                <a16:creationId xmlns:a16="http://schemas.microsoft.com/office/drawing/2014/main" id="{A89C3E4A-3CEE-6A06-BFB0-526F77478D2D}"/>
              </a:ext>
            </a:extLst>
          </p:cNvPr>
          <p:cNvSpPr>
            <a:spLocks noGrp="1"/>
          </p:cNvSpPr>
          <p:nvPr>
            <p:ph type="body" sz="quarter" idx="10"/>
          </p:nvPr>
        </p:nvSpPr>
        <p:spPr>
          <a:xfrm>
            <a:off x="1881188" y="1814829"/>
            <a:ext cx="1954832" cy="2755900"/>
          </a:xfrm>
        </p:spPr>
        <p:txBody>
          <a:bodyPr/>
          <a:lstStyle>
            <a:lvl1pPr marL="171450" indent="-171450">
              <a:buClr>
                <a:schemeClr val="tx1"/>
              </a:buClr>
              <a:buFont typeface="System Font Regular"/>
              <a:buChar char="-"/>
              <a:defRPr sz="1300"/>
            </a:lvl1pPr>
            <a:lvl2pPr marL="628650" indent="-171450">
              <a:buClr>
                <a:schemeClr val="tx1"/>
              </a:buClr>
              <a:buFont typeface="System Font Regular"/>
              <a:buChar char="-"/>
              <a:defRPr sz="1300"/>
            </a:lvl2pPr>
            <a:lvl3pPr marL="1085850" indent="-171450">
              <a:buClr>
                <a:schemeClr val="tx1"/>
              </a:buClr>
              <a:buFont typeface="System Font Regular"/>
              <a:buChar char="-"/>
              <a:defRPr sz="1300"/>
            </a:lvl3pPr>
            <a:lvl4pPr marL="1543050" indent="-171450">
              <a:buClr>
                <a:schemeClr val="tx1"/>
              </a:buClr>
              <a:buFont typeface="System Font Regular"/>
              <a:buChar char="-"/>
              <a:defRPr sz="1300"/>
            </a:lvl4pPr>
            <a:lvl5pPr marL="2000250" indent="-171450">
              <a:buClr>
                <a:schemeClr val="tx1"/>
              </a:buClr>
              <a:buFont typeface="System Font Regular"/>
              <a:buChar char="-"/>
              <a:defRPr sz="1300"/>
            </a:lvl5pPr>
          </a:lstStyle>
          <a:p>
            <a:pPr lvl="0"/>
            <a:r>
              <a:rPr lang="en-GB"/>
              <a:t>Click to edit Master text styles</a:t>
            </a:r>
          </a:p>
          <a:p>
            <a:pPr lvl="1"/>
            <a:r>
              <a:rPr lang="en-GB"/>
              <a:t>Second level</a:t>
            </a:r>
          </a:p>
          <a:p>
            <a:pPr lvl="2"/>
            <a:r>
              <a:rPr lang="en-GB"/>
              <a:t>Third level</a:t>
            </a:r>
            <a:endParaRPr lang="en-US"/>
          </a:p>
        </p:txBody>
      </p:sp>
      <p:sp>
        <p:nvSpPr>
          <p:cNvPr id="5" name="Text Placeholder 3">
            <a:extLst>
              <a:ext uri="{FF2B5EF4-FFF2-40B4-BE49-F238E27FC236}">
                <a16:creationId xmlns:a16="http://schemas.microsoft.com/office/drawing/2014/main" id="{1DFC8A7E-2401-E620-E338-5D28D2506876}"/>
              </a:ext>
            </a:extLst>
          </p:cNvPr>
          <p:cNvSpPr>
            <a:spLocks noGrp="1"/>
          </p:cNvSpPr>
          <p:nvPr>
            <p:ph type="body" sz="quarter" idx="14"/>
          </p:nvPr>
        </p:nvSpPr>
        <p:spPr>
          <a:xfrm>
            <a:off x="4250315" y="1814829"/>
            <a:ext cx="1954832" cy="2755900"/>
          </a:xfrm>
        </p:spPr>
        <p:txBody>
          <a:bodyPr/>
          <a:lstStyle>
            <a:lvl1pPr marL="171450" indent="-171450">
              <a:buClr>
                <a:schemeClr val="tx1"/>
              </a:buClr>
              <a:buFont typeface="System Font Regular"/>
              <a:buChar char="-"/>
              <a:defRPr sz="1300"/>
            </a:lvl1pPr>
            <a:lvl2pPr marL="628650" indent="-171450">
              <a:buClr>
                <a:schemeClr val="tx1"/>
              </a:buClr>
              <a:buFont typeface="System Font Regular"/>
              <a:buChar char="-"/>
              <a:defRPr sz="1300"/>
            </a:lvl2pPr>
            <a:lvl3pPr marL="1085850" indent="-171450">
              <a:buClr>
                <a:schemeClr val="tx1"/>
              </a:buClr>
              <a:buFont typeface="System Font Regular"/>
              <a:buChar char="-"/>
              <a:defRPr sz="1300"/>
            </a:lvl3pPr>
            <a:lvl4pPr marL="1543050" indent="-171450">
              <a:buClr>
                <a:schemeClr val="tx1"/>
              </a:buClr>
              <a:buFont typeface="System Font Regular"/>
              <a:buChar char="-"/>
              <a:defRPr sz="1300"/>
            </a:lvl4pPr>
            <a:lvl5pPr marL="2000250" indent="-171450">
              <a:buClr>
                <a:schemeClr val="tx1"/>
              </a:buClr>
              <a:buFont typeface="System Font Regular"/>
              <a:buChar char="-"/>
              <a:defRPr sz="1300"/>
            </a:lvl5pPr>
          </a:lstStyle>
          <a:p>
            <a:pPr lvl="0"/>
            <a:r>
              <a:rPr lang="en-GB"/>
              <a:t>Click to edit Master text styles</a:t>
            </a:r>
          </a:p>
          <a:p>
            <a:pPr lvl="1"/>
            <a:r>
              <a:rPr lang="en-GB"/>
              <a:t>Second level</a:t>
            </a:r>
          </a:p>
          <a:p>
            <a:pPr lvl="2"/>
            <a:r>
              <a:rPr lang="en-GB"/>
              <a:t>Third level</a:t>
            </a:r>
            <a:endParaRPr lang="en-US"/>
          </a:p>
        </p:txBody>
      </p:sp>
      <p:sp>
        <p:nvSpPr>
          <p:cNvPr id="6" name="Text Placeholder 4">
            <a:extLst>
              <a:ext uri="{FF2B5EF4-FFF2-40B4-BE49-F238E27FC236}">
                <a16:creationId xmlns:a16="http://schemas.microsoft.com/office/drawing/2014/main" id="{E104634B-900F-6E88-EAFF-FBF5C77F1AED}"/>
              </a:ext>
            </a:extLst>
          </p:cNvPr>
          <p:cNvSpPr>
            <a:spLocks noGrp="1"/>
          </p:cNvSpPr>
          <p:nvPr>
            <p:ph type="body" sz="quarter" idx="15"/>
          </p:nvPr>
        </p:nvSpPr>
        <p:spPr>
          <a:xfrm>
            <a:off x="6544627" y="1814829"/>
            <a:ext cx="1954832" cy="2755900"/>
          </a:xfrm>
        </p:spPr>
        <p:txBody>
          <a:bodyPr/>
          <a:lstStyle>
            <a:lvl1pPr marL="171450" indent="-171450">
              <a:buClr>
                <a:schemeClr val="tx1"/>
              </a:buClr>
              <a:buFont typeface="System Font Regular"/>
              <a:buChar char="-"/>
              <a:defRPr sz="1300"/>
            </a:lvl1pPr>
            <a:lvl2pPr marL="628650" indent="-171450">
              <a:buClr>
                <a:schemeClr val="tx1"/>
              </a:buClr>
              <a:buFont typeface="System Font Regular"/>
              <a:buChar char="-"/>
              <a:defRPr sz="1300"/>
            </a:lvl2pPr>
            <a:lvl3pPr marL="1085850" indent="-171450">
              <a:buClr>
                <a:schemeClr val="tx1"/>
              </a:buClr>
              <a:buFont typeface="System Font Regular"/>
              <a:buChar char="-"/>
              <a:defRPr sz="1300"/>
            </a:lvl3pPr>
            <a:lvl4pPr marL="1543050" indent="-171450">
              <a:buClr>
                <a:schemeClr val="tx1"/>
              </a:buClr>
              <a:buFont typeface="System Font Regular"/>
              <a:buChar char="-"/>
              <a:defRPr sz="1300"/>
            </a:lvl4pPr>
            <a:lvl5pPr marL="2000250" indent="-171450">
              <a:buClr>
                <a:schemeClr val="tx1"/>
              </a:buClr>
              <a:buFont typeface="System Font Regular"/>
              <a:buChar char="-"/>
              <a:defRPr sz="1300"/>
            </a:lvl5pPr>
          </a:lstStyle>
          <a:p>
            <a:pPr lvl="0"/>
            <a:r>
              <a:rPr lang="en-GB"/>
              <a:t>Click to edit Master text styles</a:t>
            </a:r>
          </a:p>
          <a:p>
            <a:pPr lvl="1"/>
            <a:r>
              <a:rPr lang="en-GB"/>
              <a:t>Second level</a:t>
            </a:r>
          </a:p>
          <a:p>
            <a:pPr lvl="2"/>
            <a:r>
              <a:rPr lang="en-GB"/>
              <a:t>Third level</a:t>
            </a:r>
            <a:endParaRPr lang="en-US"/>
          </a:p>
        </p:txBody>
      </p:sp>
    </p:spTree>
    <p:extLst>
      <p:ext uri="{BB962C8B-B14F-4D97-AF65-F5344CB8AC3E}">
        <p14:creationId xmlns:p14="http://schemas.microsoft.com/office/powerpoint/2010/main" val="16092400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Slide image 1">
    <p:bg>
      <p:bgRef idx="1001">
        <a:schemeClr val="bg1"/>
      </p:bgRef>
    </p:bg>
    <p:spTree>
      <p:nvGrpSpPr>
        <p:cNvPr id="1" name=""/>
        <p:cNvGrpSpPr/>
        <p:nvPr/>
      </p:nvGrpSpPr>
      <p:grpSpPr>
        <a:xfrm>
          <a:off x="0" y="0"/>
          <a:ext cx="0" cy="0"/>
          <a:chOff x="0" y="0"/>
          <a:chExt cx="0" cy="0"/>
        </a:xfrm>
      </p:grpSpPr>
      <p:pic>
        <p:nvPicPr>
          <p:cNvPr id="4" name="object 6">
            <a:extLst>
              <a:ext uri="{FF2B5EF4-FFF2-40B4-BE49-F238E27FC236}">
                <a16:creationId xmlns:a16="http://schemas.microsoft.com/office/drawing/2014/main" id="{351BF546-A7D6-4DDD-D34D-2811CA1DFCD1}"/>
              </a:ext>
            </a:extLst>
          </p:cNvPr>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3" name="object 6">
            <a:extLst>
              <a:ext uri="{FF2B5EF4-FFF2-40B4-BE49-F238E27FC236}">
                <a16:creationId xmlns:a16="http://schemas.microsoft.com/office/drawing/2014/main" id="{663CD1C2-E224-8DF3-9A0D-E3EFD27C13FF}"/>
              </a:ext>
              <a:ext uri="{C183D7F6-B498-43B3-948B-1728B52AA6E4}">
                <adec:decorative xmlns:adec="http://schemas.microsoft.com/office/drawing/2017/decorative" val="1"/>
              </a:ext>
            </a:extLst>
          </p:cNvPr>
          <p:cNvSpPr/>
          <p:nvPr userDrawn="1"/>
        </p:nvSpPr>
        <p:spPr>
          <a:xfrm>
            <a:off x="0" y="571500"/>
            <a:ext cx="4572000" cy="4000500"/>
          </a:xfrm>
          <a:custGeom>
            <a:avLst/>
            <a:gdLst/>
            <a:ahLst/>
            <a:cxnLst/>
            <a:rect l="l" t="t" r="r" b="b"/>
            <a:pathLst>
              <a:path w="4572000" h="4000500">
                <a:moveTo>
                  <a:pt x="4572000" y="0"/>
                </a:moveTo>
                <a:lnTo>
                  <a:pt x="0" y="0"/>
                </a:lnTo>
                <a:lnTo>
                  <a:pt x="0" y="4000500"/>
                </a:lnTo>
                <a:lnTo>
                  <a:pt x="4572000" y="4000500"/>
                </a:lnTo>
                <a:lnTo>
                  <a:pt x="4572000" y="0"/>
                </a:lnTo>
                <a:close/>
              </a:path>
            </a:pathLst>
          </a:custGeom>
          <a:solidFill>
            <a:schemeClr val="accent1"/>
          </a:solidFill>
        </p:spPr>
        <p:txBody>
          <a:bodyPr wrap="square" lIns="0" tIns="0" rIns="0" bIns="0" rtlCol="0"/>
          <a:lstStyle/>
          <a:p>
            <a:endParaRPr>
              <a:solidFill>
                <a:schemeClr val="tx1"/>
              </a:solidFill>
            </a:endParaRPr>
          </a:p>
        </p:txBody>
      </p:sp>
      <p:sp>
        <p:nvSpPr>
          <p:cNvPr id="20" name="Title 1">
            <a:extLst>
              <a:ext uri="{FF2B5EF4-FFF2-40B4-BE49-F238E27FC236}">
                <a16:creationId xmlns:a16="http://schemas.microsoft.com/office/drawing/2014/main" id="{DEC0E1D8-33A4-65CC-8895-783ED3E74183}"/>
              </a:ext>
            </a:extLst>
          </p:cNvPr>
          <p:cNvSpPr>
            <a:spLocks noGrp="1"/>
          </p:cNvSpPr>
          <p:nvPr>
            <p:ph type="title" hasCustomPrompt="1"/>
          </p:nvPr>
        </p:nvSpPr>
        <p:spPr>
          <a:xfrm>
            <a:off x="468137" y="937577"/>
            <a:ext cx="3966985" cy="946577"/>
          </a:xfrm>
          <a:prstGeom prst="rect">
            <a:avLst/>
          </a:prstGeom>
        </p:spPr>
        <p:txBody>
          <a:bodyPr/>
          <a:lstStyle>
            <a:lvl1pPr>
              <a:defRPr sz="2800">
                <a:solidFill>
                  <a:schemeClr val="tx1"/>
                </a:solidFill>
              </a:defRPr>
            </a:lvl1pPr>
          </a:lstStyle>
          <a:p>
            <a:r>
              <a:rPr lang="en-GB"/>
              <a:t>Heading sits here 28pt</a:t>
            </a:r>
            <a:endParaRPr lang="en-US"/>
          </a:p>
        </p:txBody>
      </p:sp>
      <p:sp>
        <p:nvSpPr>
          <p:cNvPr id="23" name="Text Placeholder 2">
            <a:extLst>
              <a:ext uri="{FF2B5EF4-FFF2-40B4-BE49-F238E27FC236}">
                <a16:creationId xmlns:a16="http://schemas.microsoft.com/office/drawing/2014/main" id="{C9C36DF5-DD75-D71F-723C-8EF6CC84B88A}"/>
              </a:ext>
            </a:extLst>
          </p:cNvPr>
          <p:cNvSpPr>
            <a:spLocks noGrp="1"/>
          </p:cNvSpPr>
          <p:nvPr>
            <p:ph type="body" sz="quarter" idx="14" hasCustomPrompt="1"/>
          </p:nvPr>
        </p:nvSpPr>
        <p:spPr>
          <a:xfrm>
            <a:off x="457627" y="1981961"/>
            <a:ext cx="3966984" cy="753789"/>
          </a:xfrm>
          <a:prstGeom prst="rect">
            <a:avLst/>
          </a:prstGeom>
        </p:spPr>
        <p:txBody>
          <a:bodyPr/>
          <a:lstStyle>
            <a:lvl1pPr marL="0" indent="0">
              <a:buNone/>
              <a:defRPr sz="1400">
                <a:solidFill>
                  <a:schemeClr val="tx1"/>
                </a:solidFill>
              </a:defRPr>
            </a:lvl1pPr>
            <a:lvl2pPr>
              <a:defRPr sz="1400"/>
            </a:lvl2pPr>
            <a:lvl3pPr>
              <a:defRPr sz="1400"/>
            </a:lvl3pPr>
            <a:lvl4pPr>
              <a:defRPr sz="1400"/>
            </a:lvl4pPr>
            <a:lvl5pPr>
              <a:defRPr sz="1400"/>
            </a:lvl5pPr>
          </a:lstStyle>
          <a:p>
            <a:pPr marL="12700" marR="5080">
              <a:lnSpc>
                <a:spcPct val="100000"/>
              </a:lnSpc>
              <a:spcBef>
                <a:spcPts val="100"/>
              </a:spcBef>
            </a:pPr>
            <a:r>
              <a:rPr lang="en-AU" sz="1400">
                <a:latin typeface="Arial"/>
                <a:cs typeface="Arial"/>
              </a:rPr>
              <a:t>Intro</a:t>
            </a:r>
            <a:r>
              <a:rPr lang="en-AU" sz="1400" spc="-20">
                <a:latin typeface="Arial"/>
                <a:cs typeface="Arial"/>
              </a:rPr>
              <a:t> </a:t>
            </a:r>
            <a:r>
              <a:rPr lang="en-AU" sz="1400">
                <a:latin typeface="Arial"/>
                <a:cs typeface="Arial"/>
              </a:rPr>
              <a:t>text</a:t>
            </a:r>
            <a:r>
              <a:rPr lang="en-AU" sz="1400" spc="-5">
                <a:latin typeface="Arial"/>
                <a:cs typeface="Arial"/>
              </a:rPr>
              <a:t> </a:t>
            </a:r>
            <a:r>
              <a:rPr lang="en-AU" sz="1400">
                <a:latin typeface="Arial"/>
                <a:cs typeface="Arial"/>
              </a:rPr>
              <a:t>14pt,</a:t>
            </a:r>
            <a:r>
              <a:rPr lang="en-AU" sz="1400" spc="-15">
                <a:latin typeface="Arial"/>
                <a:cs typeface="Arial"/>
              </a:rPr>
              <a:t> </a:t>
            </a:r>
            <a:r>
              <a:rPr lang="en-AU" sz="1400">
                <a:latin typeface="Arial"/>
                <a:cs typeface="Arial"/>
              </a:rPr>
              <a:t>to</a:t>
            </a:r>
            <a:r>
              <a:rPr lang="en-AU" sz="1400" spc="-5">
                <a:latin typeface="Arial"/>
                <a:cs typeface="Arial"/>
              </a:rPr>
              <a:t> </a:t>
            </a:r>
            <a:r>
              <a:rPr lang="en-AU" sz="1400">
                <a:latin typeface="Arial"/>
                <a:cs typeface="Arial"/>
              </a:rPr>
              <a:t>sit</a:t>
            </a:r>
            <a:r>
              <a:rPr lang="en-AU" sz="1400" spc="-10">
                <a:latin typeface="Arial"/>
                <a:cs typeface="Arial"/>
              </a:rPr>
              <a:t> </a:t>
            </a:r>
            <a:r>
              <a:rPr lang="en-AU" sz="1400">
                <a:latin typeface="Arial"/>
                <a:cs typeface="Arial"/>
              </a:rPr>
              <a:t>here.</a:t>
            </a:r>
            <a:r>
              <a:rPr lang="en-AU" sz="1400" spc="-10">
                <a:latin typeface="Arial"/>
                <a:cs typeface="Arial"/>
              </a:rPr>
              <a:t> </a:t>
            </a:r>
            <a:br>
              <a:rPr lang="en-AU" sz="1400" spc="-10">
                <a:latin typeface="Arial"/>
                <a:cs typeface="Arial"/>
              </a:rPr>
            </a:br>
            <a:r>
              <a:rPr lang="en-AU" sz="1400">
                <a:latin typeface="Arial"/>
                <a:cs typeface="Arial"/>
              </a:rPr>
              <a:t>2–3</a:t>
            </a:r>
            <a:r>
              <a:rPr lang="en-AU" sz="1400" spc="-10">
                <a:latin typeface="Arial"/>
                <a:cs typeface="Arial"/>
              </a:rPr>
              <a:t> lines </a:t>
            </a:r>
            <a:r>
              <a:rPr lang="en-AU" sz="1400">
                <a:latin typeface="Arial"/>
                <a:cs typeface="Arial"/>
              </a:rPr>
              <a:t>of</a:t>
            </a:r>
            <a:r>
              <a:rPr lang="en-AU" sz="1400" spc="-15">
                <a:latin typeface="Arial"/>
                <a:cs typeface="Arial"/>
              </a:rPr>
              <a:t> </a:t>
            </a:r>
            <a:r>
              <a:rPr lang="en-AU" sz="1400" spc="-25">
                <a:latin typeface="Arial"/>
                <a:cs typeface="Arial"/>
              </a:rPr>
              <a:t>copy.</a:t>
            </a:r>
            <a:r>
              <a:rPr lang="en-AU" sz="1400" spc="-80">
                <a:latin typeface="Arial"/>
                <a:cs typeface="Arial"/>
              </a:rPr>
              <a:t> </a:t>
            </a:r>
            <a:r>
              <a:rPr lang="en-AU" sz="1400">
                <a:latin typeface="Arial"/>
                <a:cs typeface="Arial"/>
              </a:rPr>
              <a:t>Am </a:t>
            </a:r>
            <a:r>
              <a:rPr lang="en-AU" sz="1400" err="1">
                <a:latin typeface="Arial"/>
                <a:cs typeface="Arial"/>
              </a:rPr>
              <a:t>quo’xnkaln</a:t>
            </a:r>
            <a:r>
              <a:rPr lang="en-AU" sz="1400" spc="-10">
                <a:latin typeface="Arial"/>
                <a:cs typeface="Arial"/>
              </a:rPr>
              <a:t> </a:t>
            </a:r>
            <a:r>
              <a:rPr lang="en-AU" sz="1400" err="1">
                <a:latin typeface="Arial"/>
                <a:cs typeface="Arial"/>
              </a:rPr>
              <a:t>ium</a:t>
            </a:r>
            <a:r>
              <a:rPr lang="en-AU" sz="1400" spc="-10">
                <a:latin typeface="Arial"/>
                <a:cs typeface="Arial"/>
              </a:rPr>
              <a:t> </a:t>
            </a:r>
            <a:r>
              <a:rPr lang="en-AU" sz="1400" err="1">
                <a:latin typeface="Arial"/>
                <a:cs typeface="Arial"/>
              </a:rPr>
              <a:t>aute</a:t>
            </a:r>
            <a:r>
              <a:rPr lang="en-AU" sz="1400" spc="-5">
                <a:latin typeface="Arial"/>
                <a:cs typeface="Arial"/>
              </a:rPr>
              <a:t> </a:t>
            </a:r>
            <a:r>
              <a:rPr lang="en-AU" sz="1400" spc="-10" err="1">
                <a:latin typeface="Arial"/>
                <a:cs typeface="Arial"/>
              </a:rPr>
              <a:t>fuidesteI</a:t>
            </a:r>
            <a:r>
              <a:rPr lang="en-AU" sz="1400" spc="-10">
                <a:latin typeface="Arial"/>
                <a:cs typeface="Arial"/>
              </a:rPr>
              <a:t> </a:t>
            </a:r>
            <a:r>
              <a:rPr lang="en-AU" sz="1400" err="1">
                <a:latin typeface="Arial"/>
                <a:cs typeface="Arial"/>
              </a:rPr>
              <a:t>eces</a:t>
            </a:r>
            <a:r>
              <a:rPr lang="en-AU" sz="1400">
                <a:latin typeface="Arial"/>
                <a:cs typeface="Arial"/>
              </a:rPr>
              <a:t>,</a:t>
            </a:r>
            <a:r>
              <a:rPr lang="en-AU" sz="1400" spc="-15">
                <a:latin typeface="Arial"/>
                <a:cs typeface="Arial"/>
              </a:rPr>
              <a:t> </a:t>
            </a:r>
            <a:r>
              <a:rPr lang="en-AU" sz="1400">
                <a:latin typeface="Arial"/>
                <a:cs typeface="Arial"/>
              </a:rPr>
              <a:t>Cas</a:t>
            </a:r>
            <a:r>
              <a:rPr lang="en-AU" sz="1400" spc="-15">
                <a:latin typeface="Arial"/>
                <a:cs typeface="Arial"/>
              </a:rPr>
              <a:t> </a:t>
            </a:r>
            <a:r>
              <a:rPr lang="en-AU" sz="1400" err="1">
                <a:latin typeface="Arial"/>
                <a:cs typeface="Arial"/>
              </a:rPr>
              <a:t>cus</a:t>
            </a:r>
            <a:r>
              <a:rPr lang="en-AU" sz="1400" spc="-10">
                <a:latin typeface="Arial"/>
                <a:cs typeface="Arial"/>
              </a:rPr>
              <a:t> </a:t>
            </a:r>
            <a:r>
              <a:rPr lang="en-AU" sz="1400" err="1">
                <a:latin typeface="Arial"/>
                <a:cs typeface="Arial"/>
              </a:rPr>
              <a:t>aus</a:t>
            </a:r>
            <a:r>
              <a:rPr lang="en-AU" sz="1400" spc="-15">
                <a:latin typeface="Arial"/>
                <a:cs typeface="Arial"/>
              </a:rPr>
              <a:t> </a:t>
            </a:r>
            <a:r>
              <a:rPr lang="en-AU" sz="1400" spc="-10" err="1">
                <a:latin typeface="Arial"/>
                <a:cs typeface="Arial"/>
              </a:rPr>
              <a:t>opubli</a:t>
            </a:r>
            <a:r>
              <a:rPr lang="en-AU" sz="1400" spc="-10">
                <a:latin typeface="Arial"/>
                <a:cs typeface="Arial"/>
              </a:rPr>
              <a:t>.</a:t>
            </a:r>
            <a:endParaRPr lang="en-AU" sz="1400">
              <a:latin typeface="Arial"/>
              <a:cs typeface="Arial"/>
            </a:endParaRPr>
          </a:p>
        </p:txBody>
      </p:sp>
      <p:sp>
        <p:nvSpPr>
          <p:cNvPr id="34" name="Text Placeholder 3">
            <a:extLst>
              <a:ext uri="{FF2B5EF4-FFF2-40B4-BE49-F238E27FC236}">
                <a16:creationId xmlns:a16="http://schemas.microsoft.com/office/drawing/2014/main" id="{3294DCB0-B5EC-D044-C287-CD623136A7AF}"/>
              </a:ext>
            </a:extLst>
          </p:cNvPr>
          <p:cNvSpPr>
            <a:spLocks noGrp="1"/>
          </p:cNvSpPr>
          <p:nvPr>
            <p:ph type="body" sz="quarter" idx="12" hasCustomPrompt="1"/>
          </p:nvPr>
        </p:nvSpPr>
        <p:spPr>
          <a:xfrm>
            <a:off x="468137" y="2787410"/>
            <a:ext cx="3502275" cy="414686"/>
          </a:xfrm>
          <a:prstGeom prst="rect">
            <a:avLst/>
          </a:prstGeom>
        </p:spPr>
        <p:txBody>
          <a:bodyPr anchor="b" anchorCtr="0"/>
          <a:lstStyle>
            <a:lvl1pPr marL="0" indent="0" algn="l">
              <a:buNone/>
              <a:defRPr sz="1400" b="1">
                <a:solidFill>
                  <a:schemeClr val="tx1"/>
                </a:solidFill>
              </a:defRPr>
            </a:lvl1pPr>
          </a:lstStyle>
          <a:p>
            <a:pPr lvl="0"/>
            <a:r>
              <a:rPr lang="en-GB" err="1"/>
              <a:t>sydney.edu.au</a:t>
            </a:r>
            <a:r>
              <a:rPr lang="en-GB"/>
              <a:t>/</a:t>
            </a:r>
            <a:r>
              <a:rPr lang="en-GB" err="1"/>
              <a:t>xxxxx</a:t>
            </a:r>
            <a:endParaRPr lang="en-US"/>
          </a:p>
        </p:txBody>
      </p:sp>
      <p:sp>
        <p:nvSpPr>
          <p:cNvPr id="2" name="TextBox 5">
            <a:extLst>
              <a:ext uri="{FF2B5EF4-FFF2-40B4-BE49-F238E27FC236}">
                <a16:creationId xmlns:a16="http://schemas.microsoft.com/office/drawing/2014/main" id="{CC6CB602-C08B-320B-4B19-B03FD0E5432F}"/>
              </a:ext>
            </a:extLst>
          </p:cNvPr>
          <p:cNvSpPr txBox="1"/>
          <p:nvPr userDrawn="1"/>
        </p:nvSpPr>
        <p:spPr>
          <a:xfrm rot="16200000">
            <a:off x="3535157" y="3553180"/>
            <a:ext cx="1830263" cy="169277"/>
          </a:xfrm>
          <a:prstGeom prst="rect">
            <a:avLst/>
          </a:prstGeom>
          <a:noFill/>
        </p:spPr>
        <p:txBody>
          <a:bodyPr wrap="square" rtlCol="0">
            <a:spAutoFit/>
          </a:bodyPr>
          <a:lstStyle/>
          <a:p>
            <a:r>
              <a:rPr lang="en-US" sz="500"/>
              <a:t>CRICOS 00026A    TEQSA PRV12057</a:t>
            </a:r>
          </a:p>
        </p:txBody>
      </p:sp>
      <p:pic>
        <p:nvPicPr>
          <p:cNvPr id="5" name="Graphic 4">
            <a:extLst>
              <a:ext uri="{FF2B5EF4-FFF2-40B4-BE49-F238E27FC236}">
                <a16:creationId xmlns:a16="http://schemas.microsoft.com/office/drawing/2014/main" id="{786D37ED-27E5-AE93-0796-AAE7687CBBAC}"/>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304800" y="3496111"/>
            <a:ext cx="3989544" cy="742498"/>
          </a:xfrm>
          <a:prstGeom prst="rect">
            <a:avLst/>
          </a:prstGeom>
        </p:spPr>
      </p:pic>
    </p:spTree>
    <p:extLst>
      <p:ext uri="{BB962C8B-B14F-4D97-AF65-F5344CB8AC3E}">
        <p14:creationId xmlns:p14="http://schemas.microsoft.com/office/powerpoint/2010/main" val="1240103853"/>
      </p:ext>
    </p:extLst>
  </p:cSld>
  <p:clrMapOvr>
    <a:overrideClrMapping bg1="lt1" tx1="dk1" bg2="lt2" tx2="dk2" accent1="accent1" accent2="accent2" accent3="accent3" accent4="accent4" accent5="accent5" accent6="accent6" hlink="hlink" folHlink="folHlink"/>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 column, large body copy 18p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77850" y="736598"/>
            <a:ext cx="7988300" cy="738664"/>
          </a:xfrm>
        </p:spPr>
        <p:txBody>
          <a:bodyPr lIns="0" tIns="0" rIns="0" bIns="0"/>
          <a:lstStyle>
            <a:lvl1pPr>
              <a:defRPr sz="2400" b="0" i="0">
                <a:solidFill>
                  <a:srgbClr val="E64626"/>
                </a:solidFill>
                <a:latin typeface="Times" pitchFamily="2" charset="0"/>
                <a:cs typeface="Times New Roman"/>
              </a:defRPr>
            </a:lvl1pPr>
          </a:lstStyle>
          <a:p>
            <a:r>
              <a:rPr lang="en-US"/>
              <a:t>Title and 1 column text box</a:t>
            </a:r>
            <a:br>
              <a:rPr lang="en-US"/>
            </a:br>
            <a:r>
              <a:rPr lang="en-US"/>
              <a:t>Large body copy</a:t>
            </a:r>
            <a:endParaRPr/>
          </a:p>
        </p:txBody>
      </p:sp>
      <p:sp>
        <p:nvSpPr>
          <p:cNvPr id="6" name="Text Placeholder 2">
            <a:extLst>
              <a:ext uri="{FF2B5EF4-FFF2-40B4-BE49-F238E27FC236}">
                <a16:creationId xmlns:a16="http://schemas.microsoft.com/office/drawing/2014/main" id="{2025C77E-CD2E-BA7A-975E-54EF9CC46D9B}"/>
              </a:ext>
            </a:extLst>
          </p:cNvPr>
          <p:cNvSpPr>
            <a:spLocks noGrp="1"/>
          </p:cNvSpPr>
          <p:nvPr>
            <p:ph type="body" sz="quarter" idx="10"/>
          </p:nvPr>
        </p:nvSpPr>
        <p:spPr>
          <a:xfrm>
            <a:off x="1881188" y="1809750"/>
            <a:ext cx="6684962" cy="2755900"/>
          </a:xfrm>
        </p:spPr>
        <p:txBody>
          <a:bodyPr/>
          <a:lstStyle>
            <a:lvl1pPr marL="171450" indent="-171450">
              <a:buClr>
                <a:schemeClr val="tx1"/>
              </a:buClr>
              <a:buFont typeface="System Font Regular"/>
              <a:buChar char="-"/>
              <a:defRPr sz="1800">
                <a:latin typeface="+mn-lt"/>
              </a:defRPr>
            </a:lvl1pPr>
            <a:lvl2pPr marL="628650" indent="-171450">
              <a:buClr>
                <a:schemeClr val="tx1"/>
              </a:buClr>
              <a:buFont typeface="System Font Regular"/>
              <a:buChar char="-"/>
              <a:defRPr sz="1800">
                <a:latin typeface="+mn-lt"/>
              </a:defRPr>
            </a:lvl2pPr>
            <a:lvl3pPr marL="1085850" indent="-171450">
              <a:buClr>
                <a:schemeClr val="tx1"/>
              </a:buClr>
              <a:buFont typeface="System Font Regular"/>
              <a:buChar char="-"/>
              <a:defRPr sz="1800">
                <a:latin typeface="+mn-lt"/>
              </a:defRPr>
            </a:lvl3pPr>
            <a:lvl4pPr marL="1543050" indent="-171450">
              <a:buClr>
                <a:schemeClr val="tx1"/>
              </a:buClr>
              <a:buFont typeface="System Font Regular"/>
              <a:buChar char="-"/>
              <a:defRPr sz="1800">
                <a:latin typeface="+mn-lt"/>
              </a:defRPr>
            </a:lvl4pPr>
            <a:lvl5pPr marL="2000250" indent="-171450">
              <a:buClr>
                <a:schemeClr val="tx1"/>
              </a:buClr>
              <a:buFont typeface="System Font Regular"/>
              <a:buChar char="-"/>
              <a:defRPr sz="1800">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389900934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1 objec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77850" y="577850"/>
            <a:ext cx="7988300" cy="369332"/>
          </a:xfrm>
        </p:spPr>
        <p:txBody>
          <a:bodyPr lIns="0" tIns="0" rIns="0" bIns="0"/>
          <a:lstStyle>
            <a:lvl1pPr>
              <a:defRPr sz="2400" b="0" i="0">
                <a:solidFill>
                  <a:srgbClr val="E64626"/>
                </a:solidFill>
                <a:latin typeface="Times" pitchFamily="2" charset="0"/>
                <a:cs typeface="Times New Roman"/>
              </a:defRPr>
            </a:lvl1pPr>
          </a:lstStyle>
          <a:p>
            <a:r>
              <a:rPr lang="en-AU"/>
              <a:t>Title and 1 object</a:t>
            </a:r>
            <a:endParaRPr/>
          </a:p>
        </p:txBody>
      </p:sp>
      <p:sp>
        <p:nvSpPr>
          <p:cNvPr id="5" name="Text Placeholder 2">
            <a:extLst>
              <a:ext uri="{FF2B5EF4-FFF2-40B4-BE49-F238E27FC236}">
                <a16:creationId xmlns:a16="http://schemas.microsoft.com/office/drawing/2014/main" id="{87CDED4A-4823-EF24-3881-13F93D526601}"/>
              </a:ext>
            </a:extLst>
          </p:cNvPr>
          <p:cNvSpPr>
            <a:spLocks noGrp="1"/>
          </p:cNvSpPr>
          <p:nvPr>
            <p:ph sz="half" idx="2" hasCustomPrompt="1"/>
          </p:nvPr>
        </p:nvSpPr>
        <p:spPr>
          <a:xfrm>
            <a:off x="1881188" y="1802292"/>
            <a:ext cx="6684962" cy="2763358"/>
          </a:xfrm>
          <a:prstGeom prst="rect">
            <a:avLst/>
          </a:prstGeom>
          <a:noFill/>
        </p:spPr>
        <p:txBody>
          <a:bodyPr wrap="square" lIns="0" tIns="0" rIns="0" bIns="0">
            <a:noAutofit/>
          </a:bodyPr>
          <a:lstStyle>
            <a:lvl1pPr marL="0" indent="0">
              <a:buFont typeface="System Font Regular"/>
              <a:buNone/>
              <a:defRPr sz="1000"/>
            </a:lvl1pPr>
            <a:lvl2pPr>
              <a:defRPr sz="1000"/>
            </a:lvl2pPr>
          </a:lstStyle>
          <a:p>
            <a:pPr marL="171450" marR="0" lvl="0" indent="-171450" defTabSz="914400" eaLnBrk="1" fontAlgn="auto" latinLnBrk="0" hangingPunct="1">
              <a:lnSpc>
                <a:spcPct val="100000"/>
              </a:lnSpc>
              <a:spcBef>
                <a:spcPts val="0"/>
              </a:spcBef>
              <a:spcAft>
                <a:spcPts val="0"/>
              </a:spcAft>
              <a:buClr>
                <a:schemeClr val="tx2"/>
              </a:buClr>
              <a:buSzTx/>
              <a:buFont typeface="System Font Regular"/>
              <a:buChar char="-"/>
              <a:tabLst/>
              <a:defRPr/>
            </a:pPr>
            <a:r>
              <a:rPr lang="en-AU"/>
              <a:t>Click to add text or click on icon </a:t>
            </a:r>
            <a:br>
              <a:rPr lang="en-AU"/>
            </a:br>
            <a:r>
              <a:rPr lang="en-AU"/>
              <a:t>below to add object’</a:t>
            </a:r>
          </a:p>
        </p:txBody>
      </p:sp>
      <p:sp>
        <p:nvSpPr>
          <p:cNvPr id="3" name="object 4">
            <a:extLst>
              <a:ext uri="{FF2B5EF4-FFF2-40B4-BE49-F238E27FC236}">
                <a16:creationId xmlns:a16="http://schemas.microsoft.com/office/drawing/2014/main" id="{072B83BE-F949-7430-0580-E28A8377541C}"/>
              </a:ext>
            </a:extLst>
          </p:cNvPr>
          <p:cNvSpPr txBox="1"/>
          <p:nvPr userDrawn="1"/>
        </p:nvSpPr>
        <p:spPr>
          <a:xfrm>
            <a:off x="568325" y="4725643"/>
            <a:ext cx="942975" cy="118110"/>
          </a:xfrm>
          <a:prstGeom prst="rect">
            <a:avLst/>
          </a:prstGeom>
        </p:spPr>
        <p:txBody>
          <a:bodyPr vert="horz" wrap="square" lIns="0" tIns="4445" rIns="0" bIns="0" rtlCol="0">
            <a:spAutoFit/>
          </a:bodyPr>
          <a:lstStyle/>
          <a:p>
            <a:pPr marL="12700">
              <a:lnSpc>
                <a:spcPct val="100000"/>
              </a:lnSpc>
              <a:spcBef>
                <a:spcPts val="35"/>
              </a:spcBef>
            </a:pPr>
            <a:r>
              <a:rPr sz="650">
                <a:solidFill>
                  <a:srgbClr val="3C3C3B"/>
                </a:solidFill>
                <a:latin typeface="Arial"/>
                <a:cs typeface="Arial"/>
              </a:rPr>
              <a:t>The</a:t>
            </a:r>
            <a:r>
              <a:rPr sz="650" spc="15">
                <a:solidFill>
                  <a:srgbClr val="3C3C3B"/>
                </a:solidFill>
                <a:latin typeface="Arial"/>
                <a:cs typeface="Arial"/>
              </a:rPr>
              <a:t> </a:t>
            </a:r>
            <a:r>
              <a:rPr sz="650" spc="-10">
                <a:solidFill>
                  <a:srgbClr val="3C3C3B"/>
                </a:solidFill>
                <a:latin typeface="Arial"/>
                <a:cs typeface="Arial"/>
              </a:rPr>
              <a:t>University</a:t>
            </a:r>
            <a:r>
              <a:rPr sz="650" spc="10">
                <a:solidFill>
                  <a:srgbClr val="3C3C3B"/>
                </a:solidFill>
                <a:latin typeface="Arial"/>
                <a:cs typeface="Arial"/>
              </a:rPr>
              <a:t> </a:t>
            </a:r>
            <a:r>
              <a:rPr sz="650">
                <a:solidFill>
                  <a:srgbClr val="3C3C3B"/>
                </a:solidFill>
                <a:latin typeface="Arial"/>
                <a:cs typeface="Arial"/>
              </a:rPr>
              <a:t>of</a:t>
            </a:r>
            <a:r>
              <a:rPr sz="650" spc="15">
                <a:solidFill>
                  <a:srgbClr val="3C3C3B"/>
                </a:solidFill>
                <a:latin typeface="Arial"/>
                <a:cs typeface="Arial"/>
              </a:rPr>
              <a:t> </a:t>
            </a:r>
            <a:r>
              <a:rPr sz="650" spc="-10">
                <a:solidFill>
                  <a:srgbClr val="3C3C3B"/>
                </a:solidFill>
                <a:latin typeface="Arial"/>
                <a:cs typeface="Arial"/>
              </a:rPr>
              <a:t>Sydney</a:t>
            </a:r>
            <a:endParaRPr sz="650">
              <a:latin typeface="Arial"/>
              <a:cs typeface="Arial"/>
            </a:endParaRPr>
          </a:p>
        </p:txBody>
      </p:sp>
    </p:spTree>
    <p:extLst>
      <p:ext uri="{BB962C8B-B14F-4D97-AF65-F5344CB8AC3E}">
        <p14:creationId xmlns:p14="http://schemas.microsoft.com/office/powerpoint/2010/main" val="70870488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2 objec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77850" y="577850"/>
            <a:ext cx="7988300" cy="369332"/>
          </a:xfrm>
        </p:spPr>
        <p:txBody>
          <a:bodyPr lIns="0" tIns="0" rIns="0" bIns="0"/>
          <a:lstStyle>
            <a:lvl1pPr>
              <a:defRPr sz="2400" b="0" i="0">
                <a:solidFill>
                  <a:srgbClr val="E64626"/>
                </a:solidFill>
                <a:latin typeface="Times" pitchFamily="2" charset="0"/>
                <a:cs typeface="Times New Roman"/>
              </a:defRPr>
            </a:lvl1pPr>
          </a:lstStyle>
          <a:p>
            <a:r>
              <a:rPr lang="en-AU"/>
              <a:t>Title and 2 objects</a:t>
            </a:r>
            <a:endParaRPr/>
          </a:p>
        </p:txBody>
      </p:sp>
      <p:sp>
        <p:nvSpPr>
          <p:cNvPr id="3" name="Text Placeholder 2"/>
          <p:cNvSpPr>
            <a:spLocks noGrp="1"/>
          </p:cNvSpPr>
          <p:nvPr>
            <p:ph sz="half" idx="2" hasCustomPrompt="1"/>
          </p:nvPr>
        </p:nvSpPr>
        <p:spPr>
          <a:xfrm>
            <a:off x="1881188" y="1802292"/>
            <a:ext cx="3148012" cy="2763358"/>
          </a:xfrm>
          <a:prstGeom prst="rect">
            <a:avLst/>
          </a:prstGeom>
          <a:noFill/>
        </p:spPr>
        <p:txBody>
          <a:bodyPr wrap="square" lIns="0" tIns="0" rIns="0" bIns="0">
            <a:noAutofit/>
          </a:bodyPr>
          <a:lstStyle>
            <a:lvl1pPr marL="0" indent="0">
              <a:buFont typeface="System Font Regular"/>
              <a:buNone/>
              <a:defRPr sz="1000"/>
            </a:lvl1pPr>
            <a:lvl2pPr>
              <a:defRPr sz="1000"/>
            </a:lvl2pPr>
          </a:lstStyle>
          <a:p>
            <a:pPr marL="171450" marR="0" lvl="0" indent="-171450" defTabSz="914400" eaLnBrk="1" fontAlgn="auto" latinLnBrk="0" hangingPunct="1">
              <a:lnSpc>
                <a:spcPct val="100000"/>
              </a:lnSpc>
              <a:spcBef>
                <a:spcPts val="0"/>
              </a:spcBef>
              <a:spcAft>
                <a:spcPts val="0"/>
              </a:spcAft>
              <a:buClr>
                <a:schemeClr val="tx2"/>
              </a:buClr>
              <a:buSzTx/>
              <a:buFont typeface="System Font Regular"/>
              <a:buChar char="-"/>
              <a:tabLst/>
              <a:defRPr/>
            </a:pPr>
            <a:r>
              <a:rPr lang="en-AU"/>
              <a:t>Click to add text or click on icon </a:t>
            </a:r>
            <a:br>
              <a:rPr lang="en-AU"/>
            </a:br>
            <a:r>
              <a:rPr lang="en-AU"/>
              <a:t>below to add object</a:t>
            </a:r>
          </a:p>
        </p:txBody>
      </p:sp>
      <p:sp>
        <p:nvSpPr>
          <p:cNvPr id="6" name="Text Placeholder 3">
            <a:extLst>
              <a:ext uri="{FF2B5EF4-FFF2-40B4-BE49-F238E27FC236}">
                <a16:creationId xmlns:a16="http://schemas.microsoft.com/office/drawing/2014/main" id="{BCF546AC-A09B-3B79-BF41-C9B5E391B8D5}"/>
              </a:ext>
            </a:extLst>
          </p:cNvPr>
          <p:cNvSpPr>
            <a:spLocks noGrp="1"/>
          </p:cNvSpPr>
          <p:nvPr>
            <p:ph sz="half" idx="11" hasCustomPrompt="1"/>
          </p:nvPr>
        </p:nvSpPr>
        <p:spPr>
          <a:xfrm>
            <a:off x="5418138" y="1802292"/>
            <a:ext cx="3148012" cy="2763358"/>
          </a:xfrm>
          <a:prstGeom prst="rect">
            <a:avLst/>
          </a:prstGeom>
          <a:noFill/>
        </p:spPr>
        <p:txBody>
          <a:bodyPr wrap="square" lIns="0" tIns="0" rIns="0" bIns="0">
            <a:noAutofit/>
          </a:bodyPr>
          <a:lstStyle>
            <a:lvl1pPr marL="0" indent="0">
              <a:buFont typeface="System Font Regular"/>
              <a:buNone/>
              <a:defRPr sz="1000"/>
            </a:lvl1pPr>
            <a:lvl2pPr>
              <a:defRPr sz="1000"/>
            </a:lvl2pPr>
          </a:lstStyle>
          <a:p>
            <a:pPr marL="171450" marR="0" lvl="0" indent="-171450" defTabSz="914400" eaLnBrk="1" fontAlgn="auto" latinLnBrk="0" hangingPunct="1">
              <a:lnSpc>
                <a:spcPct val="100000"/>
              </a:lnSpc>
              <a:spcBef>
                <a:spcPts val="0"/>
              </a:spcBef>
              <a:spcAft>
                <a:spcPts val="0"/>
              </a:spcAft>
              <a:buClr>
                <a:schemeClr val="tx2"/>
              </a:buClr>
              <a:buSzTx/>
              <a:buFont typeface="System Font Regular"/>
              <a:buChar char="-"/>
              <a:tabLst/>
              <a:defRPr/>
            </a:pPr>
            <a:r>
              <a:rPr lang="en-AU"/>
              <a:t>Click to add text or click on icon </a:t>
            </a:r>
            <a:br>
              <a:rPr lang="en-AU"/>
            </a:br>
            <a:r>
              <a:rPr lang="en-AU"/>
              <a:t>below to add object</a:t>
            </a:r>
          </a:p>
        </p:txBody>
      </p:sp>
      <p:sp>
        <p:nvSpPr>
          <p:cNvPr id="4" name="object 4">
            <a:extLst>
              <a:ext uri="{FF2B5EF4-FFF2-40B4-BE49-F238E27FC236}">
                <a16:creationId xmlns:a16="http://schemas.microsoft.com/office/drawing/2014/main" id="{593909B7-37E7-FB1F-A3FB-7C585D474988}"/>
              </a:ext>
            </a:extLst>
          </p:cNvPr>
          <p:cNvSpPr txBox="1"/>
          <p:nvPr userDrawn="1"/>
        </p:nvSpPr>
        <p:spPr>
          <a:xfrm>
            <a:off x="568325" y="4725643"/>
            <a:ext cx="942975" cy="118110"/>
          </a:xfrm>
          <a:prstGeom prst="rect">
            <a:avLst/>
          </a:prstGeom>
        </p:spPr>
        <p:txBody>
          <a:bodyPr vert="horz" wrap="square" lIns="0" tIns="4445" rIns="0" bIns="0" rtlCol="0">
            <a:spAutoFit/>
          </a:bodyPr>
          <a:lstStyle/>
          <a:p>
            <a:pPr marL="12700">
              <a:lnSpc>
                <a:spcPct val="100000"/>
              </a:lnSpc>
              <a:spcBef>
                <a:spcPts val="35"/>
              </a:spcBef>
            </a:pPr>
            <a:r>
              <a:rPr sz="650">
                <a:solidFill>
                  <a:srgbClr val="3C3C3B"/>
                </a:solidFill>
                <a:latin typeface="Arial"/>
                <a:cs typeface="Arial"/>
              </a:rPr>
              <a:t>The</a:t>
            </a:r>
            <a:r>
              <a:rPr sz="650" spc="15">
                <a:solidFill>
                  <a:srgbClr val="3C3C3B"/>
                </a:solidFill>
                <a:latin typeface="Arial"/>
                <a:cs typeface="Arial"/>
              </a:rPr>
              <a:t> </a:t>
            </a:r>
            <a:r>
              <a:rPr sz="650" spc="-10">
                <a:solidFill>
                  <a:srgbClr val="3C3C3B"/>
                </a:solidFill>
                <a:latin typeface="Arial"/>
                <a:cs typeface="Arial"/>
              </a:rPr>
              <a:t>University</a:t>
            </a:r>
            <a:r>
              <a:rPr sz="650" spc="10">
                <a:solidFill>
                  <a:srgbClr val="3C3C3B"/>
                </a:solidFill>
                <a:latin typeface="Arial"/>
                <a:cs typeface="Arial"/>
              </a:rPr>
              <a:t> </a:t>
            </a:r>
            <a:r>
              <a:rPr sz="650">
                <a:solidFill>
                  <a:srgbClr val="3C3C3B"/>
                </a:solidFill>
                <a:latin typeface="Arial"/>
                <a:cs typeface="Arial"/>
              </a:rPr>
              <a:t>of</a:t>
            </a:r>
            <a:r>
              <a:rPr sz="650" spc="15">
                <a:solidFill>
                  <a:srgbClr val="3C3C3B"/>
                </a:solidFill>
                <a:latin typeface="Arial"/>
                <a:cs typeface="Arial"/>
              </a:rPr>
              <a:t> </a:t>
            </a:r>
            <a:r>
              <a:rPr sz="650" spc="-10">
                <a:solidFill>
                  <a:srgbClr val="3C3C3B"/>
                </a:solidFill>
                <a:latin typeface="Arial"/>
                <a:cs typeface="Arial"/>
              </a:rPr>
              <a:t>Sydney</a:t>
            </a:r>
            <a:endParaRPr sz="650">
              <a:latin typeface="Arial"/>
              <a:cs typeface="Arial"/>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 column + image, small body copy 10p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77850" y="573331"/>
            <a:ext cx="5670550" cy="738664"/>
          </a:xfrm>
        </p:spPr>
        <p:txBody>
          <a:bodyPr lIns="0" tIns="0" rIns="0" bIns="0"/>
          <a:lstStyle>
            <a:lvl1pPr>
              <a:defRPr sz="2400" b="0" i="0">
                <a:solidFill>
                  <a:srgbClr val="E64626"/>
                </a:solidFill>
                <a:latin typeface="Times" pitchFamily="2" charset="0"/>
                <a:cs typeface="Times New Roman"/>
              </a:defRPr>
            </a:lvl1pPr>
          </a:lstStyle>
          <a:p>
            <a:r>
              <a:rPr lang="en-US"/>
              <a:t>Title, text box and image</a:t>
            </a:r>
            <a:br>
              <a:rPr lang="en-US"/>
            </a:br>
            <a:r>
              <a:rPr lang="en-US"/>
              <a:t>Small body copy</a:t>
            </a:r>
            <a:endParaRPr/>
          </a:p>
        </p:txBody>
      </p:sp>
      <p:sp>
        <p:nvSpPr>
          <p:cNvPr id="6" name="Text Placeholder 2">
            <a:extLst>
              <a:ext uri="{FF2B5EF4-FFF2-40B4-BE49-F238E27FC236}">
                <a16:creationId xmlns:a16="http://schemas.microsoft.com/office/drawing/2014/main" id="{B0FAA322-1959-4F66-2CF0-5AB1E42AA9C6}"/>
              </a:ext>
            </a:extLst>
          </p:cNvPr>
          <p:cNvSpPr>
            <a:spLocks noGrp="1"/>
          </p:cNvSpPr>
          <p:nvPr>
            <p:ph type="body" idx="1" hasCustomPrompt="1"/>
          </p:nvPr>
        </p:nvSpPr>
        <p:spPr>
          <a:xfrm>
            <a:off x="1892300" y="1803399"/>
            <a:ext cx="4356100" cy="2781300"/>
          </a:xfrm>
          <a:prstGeom prst="rect">
            <a:avLst/>
          </a:prstGeom>
        </p:spPr>
        <p:txBody>
          <a:bodyPr lIns="0" tIns="0" rIns="0" bIns="0"/>
          <a:lstStyle>
            <a:lvl1pPr marL="171450" indent="-171450">
              <a:buFont typeface="System Font Regular"/>
              <a:buChar char="-"/>
              <a:defRPr sz="1000" b="0" i="0">
                <a:solidFill>
                  <a:srgbClr val="3C3C3B"/>
                </a:solidFill>
                <a:latin typeface="Arial"/>
                <a:cs typeface="Arial"/>
              </a:defRPr>
            </a:lvl1pPr>
            <a:lvl2pPr>
              <a:buFont typeface="System Font Regular"/>
              <a:buChar char="-"/>
              <a:defRPr sz="1000"/>
            </a:lvl2pPr>
          </a:lstStyle>
          <a:p>
            <a:r>
              <a:rPr lang="en-AU"/>
              <a:t>Click to add text</a:t>
            </a:r>
          </a:p>
        </p:txBody>
      </p:sp>
      <p:sp>
        <p:nvSpPr>
          <p:cNvPr id="7" name="Picture Placeholder 3">
            <a:extLst>
              <a:ext uri="{FF2B5EF4-FFF2-40B4-BE49-F238E27FC236}">
                <a16:creationId xmlns:a16="http://schemas.microsoft.com/office/drawing/2014/main" id="{130F62FA-786C-07E8-C52D-1D109342ADA0}"/>
              </a:ext>
            </a:extLst>
          </p:cNvPr>
          <p:cNvSpPr>
            <a:spLocks noGrp="1"/>
          </p:cNvSpPr>
          <p:nvPr>
            <p:ph type="pic" sz="quarter" idx="10" hasCustomPrompt="1"/>
          </p:nvPr>
        </p:nvSpPr>
        <p:spPr>
          <a:xfrm>
            <a:off x="6495810" y="0"/>
            <a:ext cx="2648190" cy="5143500"/>
          </a:xfrm>
          <a:solidFill>
            <a:schemeClr val="bg1">
              <a:lumMod val="95000"/>
            </a:schemeClr>
          </a:solidFill>
        </p:spPr>
        <p:txBody>
          <a:bodyPr anchor="ctr" anchorCtr="0"/>
          <a:lstStyle>
            <a:lvl1pPr marL="0" indent="0" algn="ctr">
              <a:buNone/>
              <a:defRPr/>
            </a:lvl1pPr>
          </a:lstStyle>
          <a:p>
            <a:r>
              <a:rPr lang="en-US"/>
              <a:t>Click to add image</a:t>
            </a:r>
          </a:p>
        </p:txBody>
      </p:sp>
    </p:spTree>
    <p:extLst>
      <p:ext uri="{BB962C8B-B14F-4D97-AF65-F5344CB8AC3E}">
        <p14:creationId xmlns:p14="http://schemas.microsoft.com/office/powerpoint/2010/main" val="19812487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 column + image, medium body copy 10p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77850" y="581080"/>
            <a:ext cx="5670550" cy="738664"/>
          </a:xfrm>
        </p:spPr>
        <p:txBody>
          <a:bodyPr lIns="0" tIns="0" rIns="0" bIns="0"/>
          <a:lstStyle>
            <a:lvl1pPr>
              <a:defRPr sz="2400" b="0" i="0">
                <a:solidFill>
                  <a:srgbClr val="E64626"/>
                </a:solidFill>
                <a:latin typeface="Times" pitchFamily="2" charset="0"/>
                <a:cs typeface="Times New Roman"/>
              </a:defRPr>
            </a:lvl1pPr>
          </a:lstStyle>
          <a:p>
            <a:r>
              <a:rPr lang="en-US"/>
              <a:t>Title, text box and image</a:t>
            </a:r>
            <a:br>
              <a:rPr lang="en-US"/>
            </a:br>
            <a:r>
              <a:rPr lang="en-US"/>
              <a:t>Medium body copy</a:t>
            </a:r>
            <a:endParaRPr/>
          </a:p>
        </p:txBody>
      </p:sp>
      <p:sp>
        <p:nvSpPr>
          <p:cNvPr id="6" name="Text Placeholder 2">
            <a:extLst>
              <a:ext uri="{FF2B5EF4-FFF2-40B4-BE49-F238E27FC236}">
                <a16:creationId xmlns:a16="http://schemas.microsoft.com/office/drawing/2014/main" id="{B0FAA322-1959-4F66-2CF0-5AB1E42AA9C6}"/>
              </a:ext>
            </a:extLst>
          </p:cNvPr>
          <p:cNvSpPr>
            <a:spLocks noGrp="1"/>
          </p:cNvSpPr>
          <p:nvPr>
            <p:ph type="body" idx="1" hasCustomPrompt="1"/>
          </p:nvPr>
        </p:nvSpPr>
        <p:spPr>
          <a:xfrm>
            <a:off x="1892300" y="1803399"/>
            <a:ext cx="4356100" cy="2781300"/>
          </a:xfrm>
          <a:prstGeom prst="rect">
            <a:avLst/>
          </a:prstGeom>
        </p:spPr>
        <p:txBody>
          <a:bodyPr lIns="0" tIns="0" rIns="0" bIns="0"/>
          <a:lstStyle>
            <a:lvl1pPr marL="171450" indent="-171450">
              <a:buFont typeface="System Font Regular"/>
              <a:buChar char="-"/>
              <a:defRPr sz="1300" b="0" i="0">
                <a:solidFill>
                  <a:srgbClr val="3C3C3B"/>
                </a:solidFill>
                <a:latin typeface="Arial"/>
                <a:cs typeface="Arial"/>
              </a:defRPr>
            </a:lvl1pPr>
            <a:lvl2pPr>
              <a:buFont typeface="System Font Regular"/>
              <a:buChar char="-"/>
              <a:defRPr sz="1000"/>
            </a:lvl2pPr>
          </a:lstStyle>
          <a:p>
            <a:r>
              <a:rPr lang="en-AU"/>
              <a:t>Click to add text</a:t>
            </a:r>
          </a:p>
        </p:txBody>
      </p:sp>
      <p:sp>
        <p:nvSpPr>
          <p:cNvPr id="7" name="Picture Placeholder 3">
            <a:extLst>
              <a:ext uri="{FF2B5EF4-FFF2-40B4-BE49-F238E27FC236}">
                <a16:creationId xmlns:a16="http://schemas.microsoft.com/office/drawing/2014/main" id="{130F62FA-786C-07E8-C52D-1D109342ADA0}"/>
              </a:ext>
            </a:extLst>
          </p:cNvPr>
          <p:cNvSpPr>
            <a:spLocks noGrp="1"/>
          </p:cNvSpPr>
          <p:nvPr>
            <p:ph type="pic" sz="quarter" idx="10" hasCustomPrompt="1"/>
          </p:nvPr>
        </p:nvSpPr>
        <p:spPr>
          <a:xfrm>
            <a:off x="6495810" y="0"/>
            <a:ext cx="2648190" cy="5143500"/>
          </a:xfrm>
          <a:solidFill>
            <a:schemeClr val="bg1">
              <a:lumMod val="95000"/>
            </a:schemeClr>
          </a:solidFill>
        </p:spPr>
        <p:txBody>
          <a:bodyPr anchor="ctr" anchorCtr="0"/>
          <a:lstStyle>
            <a:lvl1pPr marL="0" indent="0" algn="ctr">
              <a:buNone/>
              <a:defRPr/>
            </a:lvl1pPr>
          </a:lstStyle>
          <a:p>
            <a:r>
              <a:rPr lang="en-US"/>
              <a:t>Click to add image</a:t>
            </a:r>
          </a:p>
        </p:txBody>
      </p:sp>
    </p:spTree>
    <p:extLst>
      <p:ext uri="{BB962C8B-B14F-4D97-AF65-F5344CB8AC3E}">
        <p14:creationId xmlns:p14="http://schemas.microsoft.com/office/powerpoint/2010/main" val="326473199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 column + image, large body copy 18pt">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577850" y="590120"/>
            <a:ext cx="5670550" cy="738664"/>
          </a:xfrm>
        </p:spPr>
        <p:txBody>
          <a:bodyPr lIns="0" tIns="0" rIns="0" bIns="0"/>
          <a:lstStyle>
            <a:lvl1pPr>
              <a:defRPr sz="2400" b="0" i="0">
                <a:solidFill>
                  <a:srgbClr val="E64626"/>
                </a:solidFill>
                <a:latin typeface="Times" pitchFamily="2" charset="0"/>
                <a:cs typeface="Times New Roman"/>
              </a:defRPr>
            </a:lvl1pPr>
          </a:lstStyle>
          <a:p>
            <a:r>
              <a:rPr lang="en-US"/>
              <a:t>Title, text box and image</a:t>
            </a:r>
            <a:br>
              <a:rPr lang="en-US"/>
            </a:br>
            <a:r>
              <a:rPr lang="en-US"/>
              <a:t>Large body copy</a:t>
            </a:r>
            <a:endParaRPr/>
          </a:p>
        </p:txBody>
      </p:sp>
      <p:sp>
        <p:nvSpPr>
          <p:cNvPr id="6" name="Holder 2">
            <a:extLst>
              <a:ext uri="{FF2B5EF4-FFF2-40B4-BE49-F238E27FC236}">
                <a16:creationId xmlns:a16="http://schemas.microsoft.com/office/drawing/2014/main" id="{B0FAA322-1959-4F66-2CF0-5AB1E42AA9C6}"/>
              </a:ext>
            </a:extLst>
          </p:cNvPr>
          <p:cNvSpPr>
            <a:spLocks noGrp="1"/>
          </p:cNvSpPr>
          <p:nvPr>
            <p:ph type="body" idx="1" hasCustomPrompt="1"/>
          </p:nvPr>
        </p:nvSpPr>
        <p:spPr>
          <a:xfrm>
            <a:off x="1892300" y="1803399"/>
            <a:ext cx="4356100" cy="2781300"/>
          </a:xfrm>
          <a:prstGeom prst="rect">
            <a:avLst/>
          </a:prstGeom>
        </p:spPr>
        <p:txBody>
          <a:bodyPr lIns="0" tIns="0" rIns="0" bIns="0"/>
          <a:lstStyle>
            <a:lvl1pPr marL="171450" indent="-171450">
              <a:buFont typeface="System Font Regular"/>
              <a:buChar char="-"/>
              <a:defRPr sz="1800" b="0" i="0">
                <a:solidFill>
                  <a:srgbClr val="3C3C3B"/>
                </a:solidFill>
                <a:latin typeface="Arial"/>
                <a:cs typeface="Arial"/>
              </a:defRPr>
            </a:lvl1pPr>
            <a:lvl2pPr>
              <a:buFont typeface="System Font Regular"/>
              <a:buChar char="-"/>
              <a:defRPr sz="1000"/>
            </a:lvl2pPr>
          </a:lstStyle>
          <a:p>
            <a:r>
              <a:rPr lang="en-AU"/>
              <a:t>Click to add text</a:t>
            </a:r>
          </a:p>
        </p:txBody>
      </p:sp>
      <p:sp>
        <p:nvSpPr>
          <p:cNvPr id="7" name="Picture Placeholder 3">
            <a:extLst>
              <a:ext uri="{FF2B5EF4-FFF2-40B4-BE49-F238E27FC236}">
                <a16:creationId xmlns:a16="http://schemas.microsoft.com/office/drawing/2014/main" id="{130F62FA-786C-07E8-C52D-1D109342ADA0}"/>
              </a:ext>
            </a:extLst>
          </p:cNvPr>
          <p:cNvSpPr>
            <a:spLocks noGrp="1"/>
          </p:cNvSpPr>
          <p:nvPr>
            <p:ph type="pic" sz="quarter" idx="10" hasCustomPrompt="1"/>
          </p:nvPr>
        </p:nvSpPr>
        <p:spPr>
          <a:xfrm>
            <a:off x="6495810" y="0"/>
            <a:ext cx="2648190" cy="5143500"/>
          </a:xfrm>
          <a:solidFill>
            <a:schemeClr val="bg1">
              <a:lumMod val="95000"/>
            </a:schemeClr>
          </a:solidFill>
        </p:spPr>
        <p:txBody>
          <a:bodyPr anchor="ctr" anchorCtr="0"/>
          <a:lstStyle>
            <a:lvl1pPr marL="0" indent="0" algn="ctr">
              <a:buNone/>
              <a:defRPr/>
            </a:lvl1pPr>
          </a:lstStyle>
          <a:p>
            <a:r>
              <a:rPr lang="en-US"/>
              <a:t>Click to add image</a:t>
            </a:r>
          </a:p>
        </p:txBody>
      </p:sp>
    </p:spTree>
    <p:extLst>
      <p:ext uri="{BB962C8B-B14F-4D97-AF65-F5344CB8AC3E}">
        <p14:creationId xmlns:p14="http://schemas.microsoft.com/office/powerpoint/2010/main" val="325748870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Heading with image 1">
    <p:spTree>
      <p:nvGrpSpPr>
        <p:cNvPr id="1" name=""/>
        <p:cNvGrpSpPr/>
        <p:nvPr/>
      </p:nvGrpSpPr>
      <p:grpSpPr>
        <a:xfrm>
          <a:off x="0" y="0"/>
          <a:ext cx="0" cy="0"/>
          <a:chOff x="0" y="0"/>
          <a:chExt cx="0" cy="0"/>
        </a:xfrm>
      </p:grpSpPr>
      <p:sp>
        <p:nvSpPr>
          <p:cNvPr id="2" name="Holder 2"/>
          <p:cNvSpPr>
            <a:spLocks noGrp="1"/>
          </p:cNvSpPr>
          <p:nvPr>
            <p:ph type="title" hasCustomPrompt="1"/>
          </p:nvPr>
        </p:nvSpPr>
        <p:spPr>
          <a:xfrm>
            <a:off x="5339949" y="763150"/>
            <a:ext cx="3055938" cy="1107996"/>
          </a:xfrm>
        </p:spPr>
        <p:txBody>
          <a:bodyPr lIns="0" tIns="0" rIns="0" bIns="0"/>
          <a:lstStyle>
            <a:lvl1pPr>
              <a:defRPr sz="2400" b="0" i="0">
                <a:solidFill>
                  <a:srgbClr val="E64626"/>
                </a:solidFill>
                <a:latin typeface="Times" pitchFamily="2" charset="0"/>
                <a:cs typeface="Times New Roman"/>
              </a:defRPr>
            </a:lvl1pPr>
          </a:lstStyle>
          <a:p>
            <a:r>
              <a:rPr lang="en-AU"/>
              <a:t>Heading 1</a:t>
            </a:r>
            <a:br>
              <a:rPr lang="en-AU"/>
            </a:br>
            <a:r>
              <a:rPr lang="en-US"/>
              <a:t>Title, text box and image</a:t>
            </a:r>
            <a:br>
              <a:rPr lang="en-US"/>
            </a:br>
            <a:r>
              <a:rPr lang="en-US"/>
              <a:t>Medium body copy</a:t>
            </a:r>
            <a:endParaRPr/>
          </a:p>
        </p:txBody>
      </p:sp>
      <p:sp>
        <p:nvSpPr>
          <p:cNvPr id="9" name="Picture Placeholder 6">
            <a:extLst>
              <a:ext uri="{FF2B5EF4-FFF2-40B4-BE49-F238E27FC236}">
                <a16:creationId xmlns:a16="http://schemas.microsoft.com/office/drawing/2014/main" id="{3E7C6475-9E09-2C25-60AA-C01FFE5493AC}"/>
              </a:ext>
            </a:extLst>
          </p:cNvPr>
          <p:cNvSpPr>
            <a:spLocks noGrp="1"/>
          </p:cNvSpPr>
          <p:nvPr>
            <p:ph type="pic" sz="quarter" idx="10" hasCustomPrompt="1"/>
          </p:nvPr>
        </p:nvSpPr>
        <p:spPr>
          <a:xfrm>
            <a:off x="1" y="0"/>
            <a:ext cx="4571999" cy="5143500"/>
          </a:xfrm>
          <a:solidFill>
            <a:schemeClr val="bg1">
              <a:lumMod val="95000"/>
            </a:schemeClr>
          </a:solidFill>
        </p:spPr>
        <p:txBody>
          <a:bodyPr anchor="ctr" anchorCtr="0"/>
          <a:lstStyle>
            <a:lvl1pPr marL="0" indent="0" algn="ctr">
              <a:buNone/>
              <a:defRPr/>
            </a:lvl1pPr>
          </a:lstStyle>
          <a:p>
            <a:r>
              <a:rPr lang="en-US"/>
              <a:t>Click to add image</a:t>
            </a:r>
          </a:p>
        </p:txBody>
      </p:sp>
      <p:sp>
        <p:nvSpPr>
          <p:cNvPr id="4" name="Text Placeholder 5">
            <a:extLst>
              <a:ext uri="{FF2B5EF4-FFF2-40B4-BE49-F238E27FC236}">
                <a16:creationId xmlns:a16="http://schemas.microsoft.com/office/drawing/2014/main" id="{C690FE27-A077-176C-683F-060F8B919BAD}"/>
              </a:ext>
            </a:extLst>
          </p:cNvPr>
          <p:cNvSpPr>
            <a:spLocks noGrp="1"/>
          </p:cNvSpPr>
          <p:nvPr>
            <p:ph type="body" sz="quarter" idx="11"/>
          </p:nvPr>
        </p:nvSpPr>
        <p:spPr>
          <a:xfrm>
            <a:off x="5339948" y="2130182"/>
            <a:ext cx="3055937" cy="2070100"/>
          </a:xfrm>
        </p:spPr>
        <p:txBody>
          <a:bodyPr/>
          <a:lstStyle>
            <a:lvl1pPr marL="171450" indent="-171450">
              <a:buClr>
                <a:schemeClr val="tx1"/>
              </a:buClr>
              <a:buFont typeface="System Font Regular"/>
              <a:buChar char="-"/>
              <a:defRPr sz="1300"/>
            </a:lvl1pPr>
            <a:lvl2pPr marL="628650" indent="-171450">
              <a:buClr>
                <a:schemeClr val="tx1"/>
              </a:buClr>
              <a:buFont typeface="System Font Regular"/>
              <a:buChar char="-"/>
              <a:defRPr sz="1300"/>
            </a:lvl2pPr>
            <a:lvl3pPr marL="1085850" indent="-171450">
              <a:buClr>
                <a:schemeClr val="tx1"/>
              </a:buClr>
              <a:buFont typeface="System Font Regular"/>
              <a:buChar char="-"/>
              <a:defRPr sz="1300"/>
            </a:lvl3pPr>
            <a:lvl4pPr marL="1543050" indent="-171450">
              <a:buClr>
                <a:schemeClr val="tx1"/>
              </a:buClr>
              <a:buFont typeface="System Font Regular"/>
              <a:buChar char="-"/>
              <a:defRPr sz="1300"/>
            </a:lvl4pPr>
            <a:lvl5pPr marL="2000250" indent="-171450">
              <a:buClr>
                <a:schemeClr val="tx1"/>
              </a:buClr>
              <a:buFont typeface="System Font Regular"/>
              <a:buChar char="-"/>
              <a:defRPr sz="13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366922263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Heading with imag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71500" y="763150"/>
            <a:ext cx="3055938" cy="1107996"/>
          </a:xfrm>
        </p:spPr>
        <p:txBody>
          <a:bodyPr lIns="0" tIns="0" rIns="0" bIns="0"/>
          <a:lstStyle>
            <a:lvl1pPr>
              <a:defRPr sz="2400" b="0" i="0">
                <a:solidFill>
                  <a:srgbClr val="E64626"/>
                </a:solidFill>
                <a:latin typeface="Times" pitchFamily="2" charset="0"/>
                <a:cs typeface="Times New Roman"/>
              </a:defRPr>
            </a:lvl1pPr>
          </a:lstStyle>
          <a:p>
            <a:r>
              <a:rPr lang="en-AU"/>
              <a:t>Heading 2</a:t>
            </a:r>
            <a:br>
              <a:rPr lang="en-AU"/>
            </a:br>
            <a:r>
              <a:rPr lang="en-US"/>
              <a:t>Title, text box and image</a:t>
            </a:r>
            <a:br>
              <a:rPr lang="en-US"/>
            </a:br>
            <a:r>
              <a:rPr lang="en-US"/>
              <a:t>Medium body copy</a:t>
            </a:r>
            <a:endParaRPr/>
          </a:p>
        </p:txBody>
      </p:sp>
      <p:sp>
        <p:nvSpPr>
          <p:cNvPr id="4" name="Text Placeholder 2">
            <a:extLst>
              <a:ext uri="{FF2B5EF4-FFF2-40B4-BE49-F238E27FC236}">
                <a16:creationId xmlns:a16="http://schemas.microsoft.com/office/drawing/2014/main" id="{763C846B-3BBC-0A9B-343F-8DA8440D4F9F}"/>
              </a:ext>
            </a:extLst>
          </p:cNvPr>
          <p:cNvSpPr>
            <a:spLocks noGrp="1"/>
          </p:cNvSpPr>
          <p:nvPr>
            <p:ph type="body" sz="quarter" idx="11"/>
          </p:nvPr>
        </p:nvSpPr>
        <p:spPr>
          <a:xfrm>
            <a:off x="571501" y="2130182"/>
            <a:ext cx="3055937" cy="2070100"/>
          </a:xfrm>
        </p:spPr>
        <p:txBody>
          <a:bodyPr/>
          <a:lstStyle>
            <a:lvl1pPr marL="171450" indent="-171450">
              <a:buClr>
                <a:schemeClr val="tx1"/>
              </a:buClr>
              <a:buFont typeface="System Font Regular"/>
              <a:buChar char="-"/>
              <a:defRPr sz="1300">
                <a:solidFill>
                  <a:schemeClr val="tx1"/>
                </a:solidFill>
              </a:defRPr>
            </a:lvl1pPr>
            <a:lvl2pPr marL="628650" indent="-171450">
              <a:buClr>
                <a:schemeClr val="tx1"/>
              </a:buClr>
              <a:buFont typeface="System Font Regular"/>
              <a:buChar char="-"/>
              <a:defRPr sz="1300">
                <a:solidFill>
                  <a:schemeClr val="tx1"/>
                </a:solidFill>
              </a:defRPr>
            </a:lvl2pPr>
            <a:lvl3pPr marL="1085850" indent="-171450">
              <a:buClr>
                <a:schemeClr val="tx1"/>
              </a:buClr>
              <a:buFont typeface="System Font Regular"/>
              <a:buChar char="-"/>
              <a:defRPr sz="1300">
                <a:solidFill>
                  <a:schemeClr val="tx1"/>
                </a:solidFill>
              </a:defRPr>
            </a:lvl3pPr>
            <a:lvl4pPr marL="1543050" indent="-171450">
              <a:buClr>
                <a:schemeClr val="tx1"/>
              </a:buClr>
              <a:buFont typeface="System Font Regular"/>
              <a:buChar char="-"/>
              <a:defRPr sz="1300">
                <a:solidFill>
                  <a:schemeClr val="tx1"/>
                </a:solidFill>
              </a:defRPr>
            </a:lvl4pPr>
            <a:lvl5pPr marL="2000250" indent="-171450">
              <a:buClr>
                <a:schemeClr val="tx1"/>
              </a:buClr>
              <a:buFont typeface="System Font Regular"/>
              <a:buChar char="-"/>
              <a:defRPr sz="13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2" name="Picture Placeholder 3">
            <a:extLst>
              <a:ext uri="{FF2B5EF4-FFF2-40B4-BE49-F238E27FC236}">
                <a16:creationId xmlns:a16="http://schemas.microsoft.com/office/drawing/2014/main" id="{9223EA41-0E53-E4BC-82D3-F2D428AADB07}"/>
              </a:ext>
            </a:extLst>
          </p:cNvPr>
          <p:cNvSpPr>
            <a:spLocks noGrp="1"/>
          </p:cNvSpPr>
          <p:nvPr>
            <p:ph type="pic" sz="quarter" idx="10" hasCustomPrompt="1"/>
          </p:nvPr>
        </p:nvSpPr>
        <p:spPr>
          <a:xfrm>
            <a:off x="4562082" y="0"/>
            <a:ext cx="4581917" cy="5143500"/>
          </a:xfrm>
          <a:solidFill>
            <a:schemeClr val="bg1">
              <a:lumMod val="95000"/>
            </a:schemeClr>
          </a:solidFill>
        </p:spPr>
        <p:txBody>
          <a:bodyPr anchor="ctr" anchorCtr="0"/>
          <a:lstStyle>
            <a:lvl1pPr marL="0" indent="0" algn="ctr">
              <a:buNone/>
              <a:defRPr/>
            </a:lvl1pPr>
          </a:lstStyle>
          <a:p>
            <a:r>
              <a:rPr lang="en-US"/>
              <a:t>Click to add image</a:t>
            </a:r>
          </a:p>
        </p:txBody>
      </p:sp>
    </p:spTree>
    <p:extLst>
      <p:ext uri="{BB962C8B-B14F-4D97-AF65-F5344CB8AC3E}">
        <p14:creationId xmlns:p14="http://schemas.microsoft.com/office/powerpoint/2010/main" val="213344768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Heading with image 3">
    <p:spTree>
      <p:nvGrpSpPr>
        <p:cNvPr id="1" name=""/>
        <p:cNvGrpSpPr/>
        <p:nvPr/>
      </p:nvGrpSpPr>
      <p:grpSpPr>
        <a:xfrm>
          <a:off x="0" y="0"/>
          <a:ext cx="0" cy="0"/>
          <a:chOff x="0" y="0"/>
          <a:chExt cx="0" cy="0"/>
        </a:xfrm>
      </p:grpSpPr>
      <p:sp>
        <p:nvSpPr>
          <p:cNvPr id="4" name="Rectangle 4">
            <a:extLst>
              <a:ext uri="{FF2B5EF4-FFF2-40B4-BE49-F238E27FC236}">
                <a16:creationId xmlns:a16="http://schemas.microsoft.com/office/drawing/2014/main" id="{06AF4810-CD2A-169B-7819-02D6EDE188AA}"/>
              </a:ext>
              <a:ext uri="{C183D7F6-B498-43B3-948B-1728B52AA6E4}">
                <adec:decorative xmlns:adec="http://schemas.microsoft.com/office/drawing/2017/decorative" val="1"/>
              </a:ext>
            </a:extLst>
          </p:cNvPr>
          <p:cNvSpPr/>
          <p:nvPr userDrawn="1"/>
        </p:nvSpPr>
        <p:spPr>
          <a:xfrm>
            <a:off x="-1292" y="0"/>
            <a:ext cx="4562082" cy="5143500"/>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571500" y="763150"/>
            <a:ext cx="3055938" cy="1107996"/>
          </a:xfrm>
        </p:spPr>
        <p:txBody>
          <a:bodyPr lIns="0" tIns="0" rIns="0" bIns="0"/>
          <a:lstStyle>
            <a:lvl1pPr>
              <a:defRPr sz="2400" b="0" i="0">
                <a:solidFill>
                  <a:srgbClr val="E64626"/>
                </a:solidFill>
                <a:latin typeface="Times" pitchFamily="2" charset="0"/>
                <a:cs typeface="Times New Roman"/>
              </a:defRPr>
            </a:lvl1pPr>
          </a:lstStyle>
          <a:p>
            <a:r>
              <a:rPr lang="en-AU"/>
              <a:t>Heading 3</a:t>
            </a:r>
            <a:br>
              <a:rPr lang="en-AU"/>
            </a:br>
            <a:r>
              <a:rPr lang="en-US"/>
              <a:t>Title, text box and image</a:t>
            </a:r>
            <a:br>
              <a:rPr lang="en-US"/>
            </a:br>
            <a:r>
              <a:rPr lang="en-US"/>
              <a:t>Medium body copy</a:t>
            </a:r>
            <a:endParaRPr/>
          </a:p>
        </p:txBody>
      </p:sp>
      <p:sp>
        <p:nvSpPr>
          <p:cNvPr id="5" name="Text Placeholder 2">
            <a:extLst>
              <a:ext uri="{FF2B5EF4-FFF2-40B4-BE49-F238E27FC236}">
                <a16:creationId xmlns:a16="http://schemas.microsoft.com/office/drawing/2014/main" id="{5A9B2E54-042A-B95A-337E-B5C4C9A5CCD2}"/>
              </a:ext>
            </a:extLst>
          </p:cNvPr>
          <p:cNvSpPr>
            <a:spLocks noGrp="1"/>
          </p:cNvSpPr>
          <p:nvPr>
            <p:ph type="body" sz="quarter" idx="11"/>
          </p:nvPr>
        </p:nvSpPr>
        <p:spPr>
          <a:xfrm>
            <a:off x="571500" y="2130182"/>
            <a:ext cx="3055937" cy="2070100"/>
          </a:xfrm>
        </p:spPr>
        <p:txBody>
          <a:bodyPr/>
          <a:lstStyle>
            <a:lvl1pPr marL="171450" indent="-171450">
              <a:buClr>
                <a:schemeClr val="tx1"/>
              </a:buClr>
              <a:buFont typeface="System Font Regular"/>
              <a:buChar char="-"/>
              <a:defRPr sz="1300"/>
            </a:lvl1pPr>
            <a:lvl2pPr marL="628650" indent="-171450">
              <a:buClr>
                <a:schemeClr val="tx1"/>
              </a:buClr>
              <a:buFont typeface="System Font Regular"/>
              <a:buChar char="-"/>
              <a:defRPr sz="1300"/>
            </a:lvl2pPr>
            <a:lvl3pPr marL="1085850" indent="-171450">
              <a:buClr>
                <a:schemeClr val="tx1"/>
              </a:buClr>
              <a:buFont typeface="System Font Regular"/>
              <a:buChar char="-"/>
              <a:defRPr sz="1300"/>
            </a:lvl3pPr>
            <a:lvl4pPr marL="1543050" indent="-171450">
              <a:buClr>
                <a:schemeClr val="tx1"/>
              </a:buClr>
              <a:buFont typeface="System Font Regular"/>
              <a:buChar char="-"/>
              <a:defRPr sz="1300"/>
            </a:lvl4pPr>
            <a:lvl5pPr marL="2000250" indent="-171450">
              <a:buClr>
                <a:schemeClr val="tx1"/>
              </a:buClr>
              <a:buFont typeface="System Font Regular"/>
              <a:buChar char="-"/>
              <a:defRPr sz="13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Picture Placeholder 3">
            <a:extLst>
              <a:ext uri="{FF2B5EF4-FFF2-40B4-BE49-F238E27FC236}">
                <a16:creationId xmlns:a16="http://schemas.microsoft.com/office/drawing/2014/main" id="{BF473830-12BA-DF64-1A9E-1CAE3632CA09}"/>
              </a:ext>
            </a:extLst>
          </p:cNvPr>
          <p:cNvSpPr>
            <a:spLocks noGrp="1"/>
          </p:cNvSpPr>
          <p:nvPr>
            <p:ph type="pic" sz="quarter" idx="10" hasCustomPrompt="1"/>
          </p:nvPr>
        </p:nvSpPr>
        <p:spPr>
          <a:xfrm>
            <a:off x="4562082" y="0"/>
            <a:ext cx="4581918" cy="5143500"/>
          </a:xfrm>
          <a:solidFill>
            <a:schemeClr val="bg1">
              <a:lumMod val="95000"/>
            </a:schemeClr>
          </a:solidFill>
        </p:spPr>
        <p:txBody>
          <a:bodyPr anchor="ctr" anchorCtr="0"/>
          <a:lstStyle>
            <a:lvl1pPr marL="0" indent="0" algn="ctr">
              <a:buNone/>
              <a:defRPr/>
            </a:lvl1pPr>
          </a:lstStyle>
          <a:p>
            <a:r>
              <a:rPr lang="en-US"/>
              <a:t>Click to add image</a:t>
            </a:r>
          </a:p>
        </p:txBody>
      </p:sp>
    </p:spTree>
    <p:extLst>
      <p:ext uri="{BB962C8B-B14F-4D97-AF65-F5344CB8AC3E}">
        <p14:creationId xmlns:p14="http://schemas.microsoft.com/office/powerpoint/2010/main" val="208551204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Heading with image 4">
    <p:spTree>
      <p:nvGrpSpPr>
        <p:cNvPr id="1" name=""/>
        <p:cNvGrpSpPr/>
        <p:nvPr/>
      </p:nvGrpSpPr>
      <p:grpSpPr>
        <a:xfrm>
          <a:off x="0" y="0"/>
          <a:ext cx="0" cy="0"/>
          <a:chOff x="0" y="0"/>
          <a:chExt cx="0" cy="0"/>
        </a:xfrm>
      </p:grpSpPr>
      <p:sp>
        <p:nvSpPr>
          <p:cNvPr id="7" name="object 0">
            <a:extLst>
              <a:ext uri="{FF2B5EF4-FFF2-40B4-BE49-F238E27FC236}">
                <a16:creationId xmlns:a16="http://schemas.microsoft.com/office/drawing/2014/main" id="{CA7413FA-6408-3254-1779-682CAAAE9ECF}"/>
              </a:ext>
              <a:ext uri="{C183D7F6-B498-43B3-948B-1728B52AA6E4}">
                <adec:decorative xmlns:adec="http://schemas.microsoft.com/office/drawing/2017/decorative" val="1"/>
              </a:ext>
            </a:extLst>
          </p:cNvPr>
          <p:cNvSpPr/>
          <p:nvPr userDrawn="1"/>
        </p:nvSpPr>
        <p:spPr>
          <a:xfrm>
            <a:off x="571500" y="590550"/>
            <a:ext cx="914400" cy="0"/>
          </a:xfrm>
          <a:custGeom>
            <a:avLst/>
            <a:gdLst/>
            <a:ahLst/>
            <a:cxnLst/>
            <a:rect l="l" t="t" r="r" b="b"/>
            <a:pathLst>
              <a:path w="914400">
                <a:moveTo>
                  <a:pt x="914400" y="0"/>
                </a:moveTo>
                <a:lnTo>
                  <a:pt x="0" y="0"/>
                </a:lnTo>
              </a:path>
            </a:pathLst>
          </a:custGeom>
          <a:ln w="9525">
            <a:solidFill>
              <a:srgbClr val="E64626"/>
            </a:solidFill>
          </a:ln>
        </p:spPr>
        <p:txBody>
          <a:bodyPr wrap="square" lIns="0" tIns="0" rIns="0" bIns="0" rtlCol="0"/>
          <a:lstStyle/>
          <a:p>
            <a:endParaRPr/>
          </a:p>
        </p:txBody>
      </p:sp>
      <p:sp>
        <p:nvSpPr>
          <p:cNvPr id="4" name="Rectangle 0">
            <a:extLst>
              <a:ext uri="{FF2B5EF4-FFF2-40B4-BE49-F238E27FC236}">
                <a16:creationId xmlns:a16="http://schemas.microsoft.com/office/drawing/2014/main" id="{D01AF305-2512-8B00-F76B-C57D232745EB}"/>
              </a:ext>
              <a:ext uri="{C183D7F6-B498-43B3-948B-1728B52AA6E4}">
                <adec:decorative xmlns:adec="http://schemas.microsoft.com/office/drawing/2017/decorative" val="1"/>
              </a:ext>
            </a:extLst>
          </p:cNvPr>
          <p:cNvSpPr/>
          <p:nvPr userDrawn="1"/>
        </p:nvSpPr>
        <p:spPr>
          <a:xfrm>
            <a:off x="0" y="0"/>
            <a:ext cx="4562082" cy="5143500"/>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571500" y="779025"/>
            <a:ext cx="3055938" cy="1107996"/>
          </a:xfrm>
        </p:spPr>
        <p:txBody>
          <a:bodyPr lIns="0" tIns="0" rIns="0" bIns="0"/>
          <a:lstStyle>
            <a:lvl1pPr>
              <a:defRPr sz="2400" b="0" i="0">
                <a:solidFill>
                  <a:schemeClr val="bg1"/>
                </a:solidFill>
                <a:latin typeface="Times" pitchFamily="2" charset="0"/>
                <a:cs typeface="Times New Roman"/>
              </a:defRPr>
            </a:lvl1pPr>
          </a:lstStyle>
          <a:p>
            <a:r>
              <a:rPr lang="en-AU"/>
              <a:t>Heading 4</a:t>
            </a:r>
            <a:br>
              <a:rPr lang="en-AU"/>
            </a:br>
            <a:r>
              <a:rPr lang="en-US"/>
              <a:t>Title, text box and image</a:t>
            </a:r>
            <a:br>
              <a:rPr lang="en-US"/>
            </a:br>
            <a:r>
              <a:rPr lang="en-US"/>
              <a:t>Medium body copy</a:t>
            </a:r>
            <a:endParaRPr/>
          </a:p>
        </p:txBody>
      </p:sp>
      <p:sp>
        <p:nvSpPr>
          <p:cNvPr id="5" name="Text Placeholder 2">
            <a:extLst>
              <a:ext uri="{FF2B5EF4-FFF2-40B4-BE49-F238E27FC236}">
                <a16:creationId xmlns:a16="http://schemas.microsoft.com/office/drawing/2014/main" id="{8A1A2B76-7231-1188-47F7-90C1CBB05242}"/>
              </a:ext>
            </a:extLst>
          </p:cNvPr>
          <p:cNvSpPr>
            <a:spLocks noGrp="1"/>
          </p:cNvSpPr>
          <p:nvPr>
            <p:ph type="body" sz="quarter" idx="11"/>
          </p:nvPr>
        </p:nvSpPr>
        <p:spPr>
          <a:xfrm>
            <a:off x="571501" y="2146057"/>
            <a:ext cx="3055937" cy="2070100"/>
          </a:xfrm>
        </p:spPr>
        <p:txBody>
          <a:bodyPr/>
          <a:lstStyle>
            <a:lvl1pPr marL="171450" indent="-171450">
              <a:buClr>
                <a:schemeClr val="bg1"/>
              </a:buClr>
              <a:buFont typeface="System Font Regular"/>
              <a:buChar char="-"/>
              <a:defRPr sz="1300">
                <a:solidFill>
                  <a:schemeClr val="bg1"/>
                </a:solidFill>
              </a:defRPr>
            </a:lvl1pPr>
            <a:lvl2pPr marL="628650" indent="-171450">
              <a:buClr>
                <a:schemeClr val="bg1"/>
              </a:buClr>
              <a:buFont typeface="System Font Regular"/>
              <a:buChar char="-"/>
              <a:defRPr sz="1300">
                <a:solidFill>
                  <a:schemeClr val="bg1"/>
                </a:solidFill>
              </a:defRPr>
            </a:lvl2pPr>
            <a:lvl3pPr marL="1085850" indent="-171450">
              <a:buClr>
                <a:schemeClr val="bg1"/>
              </a:buClr>
              <a:buFont typeface="System Font Regular"/>
              <a:buChar char="-"/>
              <a:defRPr sz="1300">
                <a:solidFill>
                  <a:schemeClr val="bg1"/>
                </a:solidFill>
              </a:defRPr>
            </a:lvl3pPr>
            <a:lvl4pPr marL="1543050" indent="-171450">
              <a:buClr>
                <a:schemeClr val="bg1"/>
              </a:buClr>
              <a:buFont typeface="System Font Regular"/>
              <a:buChar char="-"/>
              <a:defRPr sz="1300">
                <a:solidFill>
                  <a:schemeClr val="bg1"/>
                </a:solidFill>
              </a:defRPr>
            </a:lvl4pPr>
            <a:lvl5pPr marL="2000250" indent="-171450">
              <a:buClr>
                <a:schemeClr val="bg1"/>
              </a:buClr>
              <a:buFont typeface="System Font Regular"/>
              <a:buChar char="-"/>
              <a:defRPr sz="1300">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Picture Placeholder 3">
            <a:extLst>
              <a:ext uri="{FF2B5EF4-FFF2-40B4-BE49-F238E27FC236}">
                <a16:creationId xmlns:a16="http://schemas.microsoft.com/office/drawing/2014/main" id="{E01BB514-CFB3-0A62-D442-0367254D28E0}"/>
              </a:ext>
            </a:extLst>
          </p:cNvPr>
          <p:cNvSpPr>
            <a:spLocks noGrp="1"/>
          </p:cNvSpPr>
          <p:nvPr>
            <p:ph type="pic" sz="quarter" idx="10" hasCustomPrompt="1"/>
          </p:nvPr>
        </p:nvSpPr>
        <p:spPr>
          <a:xfrm>
            <a:off x="4562082" y="0"/>
            <a:ext cx="4581918" cy="5143500"/>
          </a:xfrm>
          <a:solidFill>
            <a:schemeClr val="bg1">
              <a:lumMod val="95000"/>
            </a:schemeClr>
          </a:solidFill>
        </p:spPr>
        <p:txBody>
          <a:bodyPr anchor="ctr" anchorCtr="0"/>
          <a:lstStyle>
            <a:lvl1pPr marL="0" indent="0" algn="ctr">
              <a:buNone/>
              <a:defRPr/>
            </a:lvl1pPr>
          </a:lstStyle>
          <a:p>
            <a:r>
              <a:rPr lang="en-US"/>
              <a:t>Click to add image</a:t>
            </a:r>
          </a:p>
        </p:txBody>
      </p:sp>
    </p:spTree>
    <p:extLst>
      <p:ext uri="{BB962C8B-B14F-4D97-AF65-F5344CB8AC3E}">
        <p14:creationId xmlns:p14="http://schemas.microsoft.com/office/powerpoint/2010/main" val="28456319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Title Slide image 1">
    <p:bg>
      <p:bgRef idx="1001">
        <a:schemeClr val="bg1"/>
      </p:bgRef>
    </p:bg>
    <p:spTree>
      <p:nvGrpSpPr>
        <p:cNvPr id="1" name=""/>
        <p:cNvGrpSpPr/>
        <p:nvPr/>
      </p:nvGrpSpPr>
      <p:grpSpPr>
        <a:xfrm>
          <a:off x="0" y="0"/>
          <a:ext cx="0" cy="0"/>
          <a:chOff x="0" y="0"/>
          <a:chExt cx="0" cy="0"/>
        </a:xfrm>
      </p:grpSpPr>
      <p:pic>
        <p:nvPicPr>
          <p:cNvPr id="5" name="object 4">
            <a:extLst>
              <a:ext uri="{FF2B5EF4-FFF2-40B4-BE49-F238E27FC236}">
                <a16:creationId xmlns:a16="http://schemas.microsoft.com/office/drawing/2014/main" id="{A9A93A07-E57F-5770-834F-CFEF4A2F1EA7}"/>
              </a:ext>
            </a:extLst>
          </p:cNvPr>
          <p:cNvPicPr/>
          <p:nvPr userDrawn="1"/>
        </p:nvPicPr>
        <p:blipFill>
          <a:blip r:embed="rId2" cstate="email">
            <a:extLst>
              <a:ext uri="{28A0092B-C50C-407E-A947-70E740481C1C}">
                <a14:useLocalDpi xmlns:a14="http://schemas.microsoft.com/office/drawing/2010/main"/>
              </a:ext>
            </a:extLst>
          </a:blip>
          <a:stretch>
            <a:fillRect/>
          </a:stretch>
        </p:blipFill>
        <p:spPr>
          <a:xfrm>
            <a:off x="8021" y="0"/>
            <a:ext cx="9144000" cy="5143500"/>
          </a:xfrm>
          <a:prstGeom prst="rect">
            <a:avLst/>
          </a:prstGeom>
        </p:spPr>
      </p:pic>
      <p:sp>
        <p:nvSpPr>
          <p:cNvPr id="3" name="object 6">
            <a:extLst>
              <a:ext uri="{FF2B5EF4-FFF2-40B4-BE49-F238E27FC236}">
                <a16:creationId xmlns:a16="http://schemas.microsoft.com/office/drawing/2014/main" id="{663CD1C2-E224-8DF3-9A0D-E3EFD27C13FF}"/>
              </a:ext>
              <a:ext uri="{C183D7F6-B498-43B3-948B-1728B52AA6E4}">
                <adec:decorative xmlns:adec="http://schemas.microsoft.com/office/drawing/2017/decorative" val="1"/>
              </a:ext>
            </a:extLst>
          </p:cNvPr>
          <p:cNvSpPr/>
          <p:nvPr userDrawn="1"/>
        </p:nvSpPr>
        <p:spPr>
          <a:xfrm>
            <a:off x="0" y="571500"/>
            <a:ext cx="4572000" cy="4000500"/>
          </a:xfrm>
          <a:custGeom>
            <a:avLst/>
            <a:gdLst/>
            <a:ahLst/>
            <a:cxnLst/>
            <a:rect l="l" t="t" r="r" b="b"/>
            <a:pathLst>
              <a:path w="4572000" h="4000500">
                <a:moveTo>
                  <a:pt x="4572000" y="0"/>
                </a:moveTo>
                <a:lnTo>
                  <a:pt x="0" y="0"/>
                </a:lnTo>
                <a:lnTo>
                  <a:pt x="0" y="4000500"/>
                </a:lnTo>
                <a:lnTo>
                  <a:pt x="4572000" y="4000500"/>
                </a:lnTo>
                <a:lnTo>
                  <a:pt x="4572000" y="0"/>
                </a:lnTo>
                <a:close/>
              </a:path>
            </a:pathLst>
          </a:custGeom>
          <a:solidFill>
            <a:schemeClr val="accent1"/>
          </a:solidFill>
        </p:spPr>
        <p:txBody>
          <a:bodyPr wrap="square" lIns="0" tIns="0" rIns="0" bIns="0" rtlCol="0"/>
          <a:lstStyle/>
          <a:p>
            <a:endParaRPr>
              <a:solidFill>
                <a:schemeClr val="tx1"/>
              </a:solidFill>
            </a:endParaRPr>
          </a:p>
        </p:txBody>
      </p:sp>
      <p:sp>
        <p:nvSpPr>
          <p:cNvPr id="20" name="Title 1">
            <a:extLst>
              <a:ext uri="{FF2B5EF4-FFF2-40B4-BE49-F238E27FC236}">
                <a16:creationId xmlns:a16="http://schemas.microsoft.com/office/drawing/2014/main" id="{DEC0E1D8-33A4-65CC-8895-783ED3E74183}"/>
              </a:ext>
            </a:extLst>
          </p:cNvPr>
          <p:cNvSpPr>
            <a:spLocks noGrp="1"/>
          </p:cNvSpPr>
          <p:nvPr>
            <p:ph type="title" hasCustomPrompt="1"/>
          </p:nvPr>
        </p:nvSpPr>
        <p:spPr>
          <a:xfrm>
            <a:off x="468137" y="937577"/>
            <a:ext cx="3966985" cy="946577"/>
          </a:xfrm>
          <a:prstGeom prst="rect">
            <a:avLst/>
          </a:prstGeom>
        </p:spPr>
        <p:txBody>
          <a:bodyPr/>
          <a:lstStyle>
            <a:lvl1pPr>
              <a:defRPr sz="2800">
                <a:solidFill>
                  <a:schemeClr val="tx1"/>
                </a:solidFill>
              </a:defRPr>
            </a:lvl1pPr>
          </a:lstStyle>
          <a:p>
            <a:r>
              <a:rPr lang="en-GB"/>
              <a:t>Heading sits here 28pt</a:t>
            </a:r>
            <a:endParaRPr lang="en-US"/>
          </a:p>
        </p:txBody>
      </p:sp>
      <p:sp>
        <p:nvSpPr>
          <p:cNvPr id="23" name="Text Placeholder 2">
            <a:extLst>
              <a:ext uri="{FF2B5EF4-FFF2-40B4-BE49-F238E27FC236}">
                <a16:creationId xmlns:a16="http://schemas.microsoft.com/office/drawing/2014/main" id="{C9C36DF5-DD75-D71F-723C-8EF6CC84B88A}"/>
              </a:ext>
            </a:extLst>
          </p:cNvPr>
          <p:cNvSpPr>
            <a:spLocks noGrp="1"/>
          </p:cNvSpPr>
          <p:nvPr>
            <p:ph type="body" sz="quarter" idx="14" hasCustomPrompt="1"/>
          </p:nvPr>
        </p:nvSpPr>
        <p:spPr>
          <a:xfrm>
            <a:off x="457627" y="1981961"/>
            <a:ext cx="3966984" cy="753789"/>
          </a:xfrm>
          <a:prstGeom prst="rect">
            <a:avLst/>
          </a:prstGeom>
        </p:spPr>
        <p:txBody>
          <a:bodyPr/>
          <a:lstStyle>
            <a:lvl1pPr marL="0" indent="0">
              <a:buNone/>
              <a:defRPr sz="1400">
                <a:solidFill>
                  <a:schemeClr val="tx1"/>
                </a:solidFill>
              </a:defRPr>
            </a:lvl1pPr>
            <a:lvl2pPr>
              <a:defRPr sz="1400"/>
            </a:lvl2pPr>
            <a:lvl3pPr>
              <a:defRPr sz="1400"/>
            </a:lvl3pPr>
            <a:lvl4pPr>
              <a:defRPr sz="1400"/>
            </a:lvl4pPr>
            <a:lvl5pPr>
              <a:defRPr sz="1400"/>
            </a:lvl5pPr>
          </a:lstStyle>
          <a:p>
            <a:pPr marL="12700" marR="5080">
              <a:lnSpc>
                <a:spcPct val="100000"/>
              </a:lnSpc>
              <a:spcBef>
                <a:spcPts val="100"/>
              </a:spcBef>
            </a:pPr>
            <a:r>
              <a:rPr lang="en-AU" sz="1400">
                <a:latin typeface="Arial"/>
                <a:cs typeface="Arial"/>
              </a:rPr>
              <a:t>Intro</a:t>
            </a:r>
            <a:r>
              <a:rPr lang="en-AU" sz="1400" spc="-20">
                <a:latin typeface="Arial"/>
                <a:cs typeface="Arial"/>
              </a:rPr>
              <a:t> </a:t>
            </a:r>
            <a:r>
              <a:rPr lang="en-AU" sz="1400">
                <a:latin typeface="Arial"/>
                <a:cs typeface="Arial"/>
              </a:rPr>
              <a:t>text</a:t>
            </a:r>
            <a:r>
              <a:rPr lang="en-AU" sz="1400" spc="-5">
                <a:latin typeface="Arial"/>
                <a:cs typeface="Arial"/>
              </a:rPr>
              <a:t> </a:t>
            </a:r>
            <a:r>
              <a:rPr lang="en-AU" sz="1400">
                <a:latin typeface="Arial"/>
                <a:cs typeface="Arial"/>
              </a:rPr>
              <a:t>14pt,</a:t>
            </a:r>
            <a:r>
              <a:rPr lang="en-AU" sz="1400" spc="-15">
                <a:latin typeface="Arial"/>
                <a:cs typeface="Arial"/>
              </a:rPr>
              <a:t> </a:t>
            </a:r>
            <a:r>
              <a:rPr lang="en-AU" sz="1400">
                <a:latin typeface="Arial"/>
                <a:cs typeface="Arial"/>
              </a:rPr>
              <a:t>to</a:t>
            </a:r>
            <a:r>
              <a:rPr lang="en-AU" sz="1400" spc="-5">
                <a:latin typeface="Arial"/>
                <a:cs typeface="Arial"/>
              </a:rPr>
              <a:t> </a:t>
            </a:r>
            <a:r>
              <a:rPr lang="en-AU" sz="1400">
                <a:latin typeface="Arial"/>
                <a:cs typeface="Arial"/>
              </a:rPr>
              <a:t>sit</a:t>
            </a:r>
            <a:r>
              <a:rPr lang="en-AU" sz="1400" spc="-10">
                <a:latin typeface="Arial"/>
                <a:cs typeface="Arial"/>
              </a:rPr>
              <a:t> </a:t>
            </a:r>
            <a:r>
              <a:rPr lang="en-AU" sz="1400">
                <a:latin typeface="Arial"/>
                <a:cs typeface="Arial"/>
              </a:rPr>
              <a:t>here.</a:t>
            </a:r>
            <a:r>
              <a:rPr lang="en-AU" sz="1400" spc="-10">
                <a:latin typeface="Arial"/>
                <a:cs typeface="Arial"/>
              </a:rPr>
              <a:t> </a:t>
            </a:r>
            <a:br>
              <a:rPr lang="en-AU" sz="1400" spc="-10">
                <a:latin typeface="Arial"/>
                <a:cs typeface="Arial"/>
              </a:rPr>
            </a:br>
            <a:r>
              <a:rPr lang="en-AU" sz="1400">
                <a:latin typeface="Arial"/>
                <a:cs typeface="Arial"/>
              </a:rPr>
              <a:t>2–3</a:t>
            </a:r>
            <a:r>
              <a:rPr lang="en-AU" sz="1400" spc="-10">
                <a:latin typeface="Arial"/>
                <a:cs typeface="Arial"/>
              </a:rPr>
              <a:t> lines </a:t>
            </a:r>
            <a:r>
              <a:rPr lang="en-AU" sz="1400">
                <a:latin typeface="Arial"/>
                <a:cs typeface="Arial"/>
              </a:rPr>
              <a:t>of</a:t>
            </a:r>
            <a:r>
              <a:rPr lang="en-AU" sz="1400" spc="-15">
                <a:latin typeface="Arial"/>
                <a:cs typeface="Arial"/>
              </a:rPr>
              <a:t> </a:t>
            </a:r>
            <a:r>
              <a:rPr lang="en-AU" sz="1400" spc="-25">
                <a:latin typeface="Arial"/>
                <a:cs typeface="Arial"/>
              </a:rPr>
              <a:t>copy.</a:t>
            </a:r>
            <a:r>
              <a:rPr lang="en-AU" sz="1400" spc="-80">
                <a:latin typeface="Arial"/>
                <a:cs typeface="Arial"/>
              </a:rPr>
              <a:t> </a:t>
            </a:r>
            <a:r>
              <a:rPr lang="en-AU" sz="1400">
                <a:latin typeface="Arial"/>
                <a:cs typeface="Arial"/>
              </a:rPr>
              <a:t>Am </a:t>
            </a:r>
            <a:r>
              <a:rPr lang="en-AU" sz="1400" err="1">
                <a:latin typeface="Arial"/>
                <a:cs typeface="Arial"/>
              </a:rPr>
              <a:t>quo’xnkaln</a:t>
            </a:r>
            <a:r>
              <a:rPr lang="en-AU" sz="1400" spc="-10">
                <a:latin typeface="Arial"/>
                <a:cs typeface="Arial"/>
              </a:rPr>
              <a:t> </a:t>
            </a:r>
            <a:r>
              <a:rPr lang="en-AU" sz="1400" err="1">
                <a:latin typeface="Arial"/>
                <a:cs typeface="Arial"/>
              </a:rPr>
              <a:t>ium</a:t>
            </a:r>
            <a:r>
              <a:rPr lang="en-AU" sz="1400" spc="-10">
                <a:latin typeface="Arial"/>
                <a:cs typeface="Arial"/>
              </a:rPr>
              <a:t> </a:t>
            </a:r>
            <a:r>
              <a:rPr lang="en-AU" sz="1400" err="1">
                <a:latin typeface="Arial"/>
                <a:cs typeface="Arial"/>
              </a:rPr>
              <a:t>aute</a:t>
            </a:r>
            <a:r>
              <a:rPr lang="en-AU" sz="1400" spc="-5">
                <a:latin typeface="Arial"/>
                <a:cs typeface="Arial"/>
              </a:rPr>
              <a:t> </a:t>
            </a:r>
            <a:r>
              <a:rPr lang="en-AU" sz="1400" spc="-10" err="1">
                <a:latin typeface="Arial"/>
                <a:cs typeface="Arial"/>
              </a:rPr>
              <a:t>fuidesteI</a:t>
            </a:r>
            <a:r>
              <a:rPr lang="en-AU" sz="1400" spc="-10">
                <a:latin typeface="Arial"/>
                <a:cs typeface="Arial"/>
              </a:rPr>
              <a:t> </a:t>
            </a:r>
            <a:r>
              <a:rPr lang="en-AU" sz="1400" err="1">
                <a:latin typeface="Arial"/>
                <a:cs typeface="Arial"/>
              </a:rPr>
              <a:t>eces</a:t>
            </a:r>
            <a:r>
              <a:rPr lang="en-AU" sz="1400">
                <a:latin typeface="Arial"/>
                <a:cs typeface="Arial"/>
              </a:rPr>
              <a:t>,</a:t>
            </a:r>
            <a:r>
              <a:rPr lang="en-AU" sz="1400" spc="-15">
                <a:latin typeface="Arial"/>
                <a:cs typeface="Arial"/>
              </a:rPr>
              <a:t> </a:t>
            </a:r>
            <a:r>
              <a:rPr lang="en-AU" sz="1400">
                <a:latin typeface="Arial"/>
                <a:cs typeface="Arial"/>
              </a:rPr>
              <a:t>Cas</a:t>
            </a:r>
            <a:r>
              <a:rPr lang="en-AU" sz="1400" spc="-15">
                <a:latin typeface="Arial"/>
                <a:cs typeface="Arial"/>
              </a:rPr>
              <a:t> </a:t>
            </a:r>
            <a:r>
              <a:rPr lang="en-AU" sz="1400" err="1">
                <a:latin typeface="Arial"/>
                <a:cs typeface="Arial"/>
              </a:rPr>
              <a:t>cus</a:t>
            </a:r>
            <a:r>
              <a:rPr lang="en-AU" sz="1400" spc="-10">
                <a:latin typeface="Arial"/>
                <a:cs typeface="Arial"/>
              </a:rPr>
              <a:t> </a:t>
            </a:r>
            <a:r>
              <a:rPr lang="en-AU" sz="1400" err="1">
                <a:latin typeface="Arial"/>
                <a:cs typeface="Arial"/>
              </a:rPr>
              <a:t>aus</a:t>
            </a:r>
            <a:r>
              <a:rPr lang="en-AU" sz="1400" spc="-15">
                <a:latin typeface="Arial"/>
                <a:cs typeface="Arial"/>
              </a:rPr>
              <a:t> </a:t>
            </a:r>
            <a:r>
              <a:rPr lang="en-AU" sz="1400" spc="-10" err="1">
                <a:latin typeface="Arial"/>
                <a:cs typeface="Arial"/>
              </a:rPr>
              <a:t>opubli</a:t>
            </a:r>
            <a:r>
              <a:rPr lang="en-AU" sz="1400" spc="-10">
                <a:latin typeface="Arial"/>
                <a:cs typeface="Arial"/>
              </a:rPr>
              <a:t>.</a:t>
            </a:r>
            <a:endParaRPr lang="en-AU" sz="1400">
              <a:latin typeface="Arial"/>
              <a:cs typeface="Arial"/>
            </a:endParaRPr>
          </a:p>
        </p:txBody>
      </p:sp>
      <p:sp>
        <p:nvSpPr>
          <p:cNvPr id="34" name="Text Placeholder 3">
            <a:extLst>
              <a:ext uri="{FF2B5EF4-FFF2-40B4-BE49-F238E27FC236}">
                <a16:creationId xmlns:a16="http://schemas.microsoft.com/office/drawing/2014/main" id="{3294DCB0-B5EC-D044-C287-CD623136A7AF}"/>
              </a:ext>
            </a:extLst>
          </p:cNvPr>
          <p:cNvSpPr>
            <a:spLocks noGrp="1"/>
          </p:cNvSpPr>
          <p:nvPr>
            <p:ph type="body" sz="quarter" idx="12" hasCustomPrompt="1"/>
          </p:nvPr>
        </p:nvSpPr>
        <p:spPr>
          <a:xfrm>
            <a:off x="468137" y="2787410"/>
            <a:ext cx="3502275" cy="414686"/>
          </a:xfrm>
          <a:prstGeom prst="rect">
            <a:avLst/>
          </a:prstGeom>
        </p:spPr>
        <p:txBody>
          <a:bodyPr anchor="b" anchorCtr="0"/>
          <a:lstStyle>
            <a:lvl1pPr marL="0" indent="0" algn="l">
              <a:buNone/>
              <a:defRPr sz="1400" b="1">
                <a:solidFill>
                  <a:schemeClr val="tx1"/>
                </a:solidFill>
              </a:defRPr>
            </a:lvl1pPr>
          </a:lstStyle>
          <a:p>
            <a:pPr lvl="0"/>
            <a:r>
              <a:rPr lang="en-GB" err="1"/>
              <a:t>sydney.edu.au</a:t>
            </a:r>
            <a:r>
              <a:rPr lang="en-GB"/>
              <a:t>/</a:t>
            </a:r>
            <a:r>
              <a:rPr lang="en-GB" err="1"/>
              <a:t>xxxxx</a:t>
            </a:r>
            <a:endParaRPr lang="en-US"/>
          </a:p>
        </p:txBody>
      </p:sp>
      <p:sp>
        <p:nvSpPr>
          <p:cNvPr id="2" name="TextBox 5">
            <a:extLst>
              <a:ext uri="{FF2B5EF4-FFF2-40B4-BE49-F238E27FC236}">
                <a16:creationId xmlns:a16="http://schemas.microsoft.com/office/drawing/2014/main" id="{CC6CB602-C08B-320B-4B19-B03FD0E5432F}"/>
              </a:ext>
            </a:extLst>
          </p:cNvPr>
          <p:cNvSpPr txBox="1"/>
          <p:nvPr userDrawn="1"/>
        </p:nvSpPr>
        <p:spPr>
          <a:xfrm rot="16200000">
            <a:off x="3535157" y="3553180"/>
            <a:ext cx="1830263" cy="169277"/>
          </a:xfrm>
          <a:prstGeom prst="rect">
            <a:avLst/>
          </a:prstGeom>
          <a:noFill/>
        </p:spPr>
        <p:txBody>
          <a:bodyPr wrap="square" rtlCol="0">
            <a:spAutoFit/>
          </a:bodyPr>
          <a:lstStyle/>
          <a:p>
            <a:r>
              <a:rPr lang="en-US" sz="500"/>
              <a:t>CRICOS 00026A    TEQSA PRV12057</a:t>
            </a:r>
          </a:p>
        </p:txBody>
      </p:sp>
      <p:pic>
        <p:nvPicPr>
          <p:cNvPr id="6" name="Graphic 5">
            <a:extLst>
              <a:ext uri="{FF2B5EF4-FFF2-40B4-BE49-F238E27FC236}">
                <a16:creationId xmlns:a16="http://schemas.microsoft.com/office/drawing/2014/main" id="{D139797D-3238-5637-CDB3-B336C7726E80}"/>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304800" y="3496111"/>
            <a:ext cx="3989544" cy="742498"/>
          </a:xfrm>
          <a:prstGeom prst="rect">
            <a:avLst/>
          </a:prstGeom>
        </p:spPr>
      </p:pic>
    </p:spTree>
    <p:extLst>
      <p:ext uri="{BB962C8B-B14F-4D97-AF65-F5344CB8AC3E}">
        <p14:creationId xmlns:p14="http://schemas.microsoft.com/office/powerpoint/2010/main" val="3706379365"/>
      </p:ext>
    </p:extLst>
  </p:cSld>
  <p:clrMapOvr>
    <a:overrideClrMapping bg1="lt1" tx1="dk1" bg2="lt2" tx2="dk2" accent1="accent1" accent2="accent2" accent3="accent3" accent4="accent4" accent5="accent5" accent6="accent6" hlink="hlink" folHlink="folHlink"/>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Heading with images 5">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08585A7-12B9-F7BC-085D-8B7FD93ECD26}"/>
              </a:ext>
              <a:ext uri="{C183D7F6-B498-43B3-948B-1728B52AA6E4}">
                <adec:decorative xmlns:adec="http://schemas.microsoft.com/office/drawing/2017/decorative" val="1"/>
              </a:ext>
            </a:extLst>
          </p:cNvPr>
          <p:cNvSpPr/>
          <p:nvPr userDrawn="1"/>
        </p:nvSpPr>
        <p:spPr>
          <a:xfrm>
            <a:off x="3882842" y="0"/>
            <a:ext cx="5261158" cy="5143500"/>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571500" y="779025"/>
            <a:ext cx="3055938" cy="1107996"/>
          </a:xfrm>
        </p:spPr>
        <p:txBody>
          <a:bodyPr lIns="0" tIns="0" rIns="0" bIns="0"/>
          <a:lstStyle>
            <a:lvl1pPr>
              <a:defRPr sz="2400" b="0" i="0">
                <a:solidFill>
                  <a:srgbClr val="E64626"/>
                </a:solidFill>
                <a:latin typeface="Times" pitchFamily="2" charset="0"/>
                <a:cs typeface="Times New Roman"/>
              </a:defRPr>
            </a:lvl1pPr>
          </a:lstStyle>
          <a:p>
            <a:r>
              <a:rPr lang="en-AU"/>
              <a:t>Heading 5</a:t>
            </a:r>
            <a:br>
              <a:rPr lang="en-AU"/>
            </a:br>
            <a:r>
              <a:rPr lang="en-US"/>
              <a:t>Title, text box + images</a:t>
            </a:r>
            <a:br>
              <a:rPr lang="en-US"/>
            </a:br>
            <a:r>
              <a:rPr lang="en-US"/>
              <a:t>Medium body copy</a:t>
            </a:r>
            <a:endParaRPr/>
          </a:p>
        </p:txBody>
      </p:sp>
      <p:sp>
        <p:nvSpPr>
          <p:cNvPr id="4" name="Text Placeholder 2">
            <a:extLst>
              <a:ext uri="{FF2B5EF4-FFF2-40B4-BE49-F238E27FC236}">
                <a16:creationId xmlns:a16="http://schemas.microsoft.com/office/drawing/2014/main" id="{86260F83-22E0-FB93-2602-46785993E99A}"/>
              </a:ext>
            </a:extLst>
          </p:cNvPr>
          <p:cNvSpPr>
            <a:spLocks noGrp="1"/>
          </p:cNvSpPr>
          <p:nvPr>
            <p:ph type="body" sz="quarter" idx="14"/>
          </p:nvPr>
        </p:nvSpPr>
        <p:spPr>
          <a:xfrm>
            <a:off x="587071" y="2146057"/>
            <a:ext cx="3055937" cy="2070100"/>
          </a:xfrm>
        </p:spPr>
        <p:txBody>
          <a:bodyPr/>
          <a:lstStyle>
            <a:lvl1pPr marL="171450" indent="-171450">
              <a:buClr>
                <a:schemeClr val="tx1"/>
              </a:buClr>
              <a:buFont typeface="System Font Regular"/>
              <a:buChar char="-"/>
              <a:defRPr sz="1300"/>
            </a:lvl1pPr>
            <a:lvl2pPr marL="628650" indent="-171450">
              <a:buClr>
                <a:schemeClr val="tx1"/>
              </a:buClr>
              <a:buFont typeface="System Font Regular"/>
              <a:buChar char="-"/>
              <a:defRPr sz="1300"/>
            </a:lvl2pPr>
            <a:lvl3pPr marL="1085850" indent="-171450">
              <a:buClr>
                <a:schemeClr val="tx1"/>
              </a:buClr>
              <a:buFont typeface="System Font Regular"/>
              <a:buChar char="-"/>
              <a:defRPr sz="1300"/>
            </a:lvl3pPr>
            <a:lvl4pPr marL="1543050" indent="-171450">
              <a:buClr>
                <a:schemeClr val="tx1"/>
              </a:buClr>
              <a:buFont typeface="System Font Regular"/>
              <a:buChar char="-"/>
              <a:defRPr sz="1300"/>
            </a:lvl4pPr>
            <a:lvl5pPr marL="2000250" indent="-171450">
              <a:buClr>
                <a:schemeClr val="tx1"/>
              </a:buClr>
              <a:buFont typeface="System Font Regular"/>
              <a:buChar char="-"/>
              <a:defRPr sz="13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22" name="Picture Placeholder 3">
            <a:extLst>
              <a:ext uri="{FF2B5EF4-FFF2-40B4-BE49-F238E27FC236}">
                <a16:creationId xmlns:a16="http://schemas.microsoft.com/office/drawing/2014/main" id="{FA3D8C20-B9F8-111A-7311-B7F42789D49C}"/>
              </a:ext>
            </a:extLst>
          </p:cNvPr>
          <p:cNvSpPr>
            <a:spLocks noGrp="1"/>
          </p:cNvSpPr>
          <p:nvPr>
            <p:ph type="pic" sz="quarter" idx="10" hasCustomPrompt="1"/>
          </p:nvPr>
        </p:nvSpPr>
        <p:spPr>
          <a:xfrm>
            <a:off x="4442651" y="577850"/>
            <a:ext cx="1996249" cy="1929263"/>
          </a:xfrm>
          <a:solidFill>
            <a:schemeClr val="bg1">
              <a:lumMod val="95000"/>
            </a:schemeClr>
          </a:solidFill>
        </p:spPr>
        <p:txBody>
          <a:bodyPr anchor="ctr" anchorCtr="0"/>
          <a:lstStyle>
            <a:lvl1pPr marL="0" indent="0" algn="ctr">
              <a:buNone/>
              <a:defRPr/>
            </a:lvl1pPr>
          </a:lstStyle>
          <a:p>
            <a:r>
              <a:rPr lang="en-US"/>
              <a:t>Click to add image</a:t>
            </a:r>
          </a:p>
        </p:txBody>
      </p:sp>
      <p:sp>
        <p:nvSpPr>
          <p:cNvPr id="23" name="Picture Placeholder 4">
            <a:extLst>
              <a:ext uri="{FF2B5EF4-FFF2-40B4-BE49-F238E27FC236}">
                <a16:creationId xmlns:a16="http://schemas.microsoft.com/office/drawing/2014/main" id="{E67DE4A2-A084-6CFF-A647-B7F40F5B3287}"/>
              </a:ext>
            </a:extLst>
          </p:cNvPr>
          <p:cNvSpPr>
            <a:spLocks noGrp="1"/>
          </p:cNvSpPr>
          <p:nvPr>
            <p:ph type="pic" sz="quarter" idx="11" hasCustomPrompt="1"/>
          </p:nvPr>
        </p:nvSpPr>
        <p:spPr>
          <a:xfrm>
            <a:off x="6568993" y="577850"/>
            <a:ext cx="1996249" cy="1929263"/>
          </a:xfrm>
          <a:solidFill>
            <a:schemeClr val="bg1">
              <a:lumMod val="95000"/>
            </a:schemeClr>
          </a:solidFill>
        </p:spPr>
        <p:txBody>
          <a:bodyPr anchor="ctr" anchorCtr="0"/>
          <a:lstStyle>
            <a:lvl1pPr marL="0" indent="0" algn="ctr">
              <a:buNone/>
              <a:defRPr/>
            </a:lvl1pPr>
          </a:lstStyle>
          <a:p>
            <a:r>
              <a:rPr lang="en-US"/>
              <a:t>Click to add image</a:t>
            </a:r>
          </a:p>
        </p:txBody>
      </p:sp>
      <p:sp>
        <p:nvSpPr>
          <p:cNvPr id="24" name="Picture Placeholder 5">
            <a:extLst>
              <a:ext uri="{FF2B5EF4-FFF2-40B4-BE49-F238E27FC236}">
                <a16:creationId xmlns:a16="http://schemas.microsoft.com/office/drawing/2014/main" id="{047206EB-D996-0FD4-E065-E9595D10C045}"/>
              </a:ext>
            </a:extLst>
          </p:cNvPr>
          <p:cNvSpPr>
            <a:spLocks noGrp="1"/>
          </p:cNvSpPr>
          <p:nvPr>
            <p:ph type="pic" sz="quarter" idx="12" hasCustomPrompt="1"/>
          </p:nvPr>
        </p:nvSpPr>
        <p:spPr>
          <a:xfrm>
            <a:off x="4442651" y="2636387"/>
            <a:ext cx="1996249" cy="1929263"/>
          </a:xfrm>
          <a:solidFill>
            <a:schemeClr val="bg1">
              <a:lumMod val="95000"/>
            </a:schemeClr>
          </a:solidFill>
        </p:spPr>
        <p:txBody>
          <a:bodyPr anchor="ctr" anchorCtr="0"/>
          <a:lstStyle>
            <a:lvl1pPr marL="0" indent="0" algn="ctr">
              <a:buNone/>
              <a:defRPr/>
            </a:lvl1pPr>
          </a:lstStyle>
          <a:p>
            <a:r>
              <a:rPr lang="en-US"/>
              <a:t>Click to add image</a:t>
            </a:r>
          </a:p>
        </p:txBody>
      </p:sp>
      <p:sp>
        <p:nvSpPr>
          <p:cNvPr id="25" name="Picture Placeholder 6">
            <a:extLst>
              <a:ext uri="{FF2B5EF4-FFF2-40B4-BE49-F238E27FC236}">
                <a16:creationId xmlns:a16="http://schemas.microsoft.com/office/drawing/2014/main" id="{1EDA01D0-B9B6-53CA-5A69-95C997DC2BFB}"/>
              </a:ext>
            </a:extLst>
          </p:cNvPr>
          <p:cNvSpPr>
            <a:spLocks noGrp="1"/>
          </p:cNvSpPr>
          <p:nvPr>
            <p:ph type="pic" sz="quarter" idx="13" hasCustomPrompt="1"/>
          </p:nvPr>
        </p:nvSpPr>
        <p:spPr>
          <a:xfrm>
            <a:off x="6568993" y="2636387"/>
            <a:ext cx="1996249" cy="1929263"/>
          </a:xfrm>
          <a:solidFill>
            <a:schemeClr val="bg1">
              <a:lumMod val="95000"/>
            </a:schemeClr>
          </a:solidFill>
        </p:spPr>
        <p:txBody>
          <a:bodyPr anchor="ctr" anchorCtr="0"/>
          <a:lstStyle>
            <a:lvl1pPr marL="0" indent="0" algn="ctr">
              <a:buNone/>
              <a:defRPr/>
            </a:lvl1pPr>
          </a:lstStyle>
          <a:p>
            <a:r>
              <a:rPr lang="en-US"/>
              <a:t>Click to add image</a:t>
            </a:r>
          </a:p>
        </p:txBody>
      </p:sp>
    </p:spTree>
    <p:extLst>
      <p:ext uri="{BB962C8B-B14F-4D97-AF65-F5344CB8AC3E}">
        <p14:creationId xmlns:p14="http://schemas.microsoft.com/office/powerpoint/2010/main" val="271434233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Heading with images 6">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71500" y="742950"/>
            <a:ext cx="7993742" cy="381000"/>
          </a:xfrm>
        </p:spPr>
        <p:txBody>
          <a:bodyPr lIns="0" tIns="0" rIns="0" bIns="0"/>
          <a:lstStyle>
            <a:lvl1pPr>
              <a:defRPr sz="2400" b="0" i="0">
                <a:solidFill>
                  <a:srgbClr val="E64626"/>
                </a:solidFill>
                <a:latin typeface="Times" pitchFamily="2" charset="0"/>
                <a:cs typeface="Times New Roman"/>
              </a:defRPr>
            </a:lvl1pPr>
          </a:lstStyle>
          <a:p>
            <a:r>
              <a:rPr lang="en-AU"/>
              <a:t>Heading 6 – single line</a:t>
            </a:r>
            <a:endParaRPr/>
          </a:p>
        </p:txBody>
      </p:sp>
      <p:sp>
        <p:nvSpPr>
          <p:cNvPr id="22" name="Picture Placeholder 2">
            <a:extLst>
              <a:ext uri="{FF2B5EF4-FFF2-40B4-BE49-F238E27FC236}">
                <a16:creationId xmlns:a16="http://schemas.microsoft.com/office/drawing/2014/main" id="{FA3D8C20-B9F8-111A-7311-B7F42789D49C}"/>
              </a:ext>
            </a:extLst>
          </p:cNvPr>
          <p:cNvSpPr>
            <a:spLocks noGrp="1"/>
          </p:cNvSpPr>
          <p:nvPr>
            <p:ph type="pic" sz="quarter" idx="10" hasCustomPrompt="1"/>
          </p:nvPr>
        </p:nvSpPr>
        <p:spPr>
          <a:xfrm>
            <a:off x="571500" y="1436723"/>
            <a:ext cx="2880000" cy="2961253"/>
          </a:xfrm>
          <a:solidFill>
            <a:schemeClr val="bg1">
              <a:lumMod val="95000"/>
            </a:schemeClr>
          </a:solidFill>
        </p:spPr>
        <p:txBody>
          <a:bodyPr anchor="ctr" anchorCtr="0"/>
          <a:lstStyle>
            <a:lvl1pPr marL="0" indent="0" algn="ctr">
              <a:buNone/>
              <a:defRPr/>
            </a:lvl1pPr>
          </a:lstStyle>
          <a:p>
            <a:r>
              <a:rPr lang="en-US"/>
              <a:t>Click to add image</a:t>
            </a:r>
          </a:p>
        </p:txBody>
      </p:sp>
      <p:sp>
        <p:nvSpPr>
          <p:cNvPr id="19" name="Picture Placeholder 3">
            <a:extLst>
              <a:ext uri="{FF2B5EF4-FFF2-40B4-BE49-F238E27FC236}">
                <a16:creationId xmlns:a16="http://schemas.microsoft.com/office/drawing/2014/main" id="{3F9157D3-AB43-6EAD-7F21-F164319B311D}"/>
              </a:ext>
            </a:extLst>
          </p:cNvPr>
          <p:cNvSpPr>
            <a:spLocks noGrp="1"/>
          </p:cNvSpPr>
          <p:nvPr>
            <p:ph type="pic" sz="quarter" idx="15" hasCustomPrompt="1"/>
          </p:nvPr>
        </p:nvSpPr>
        <p:spPr>
          <a:xfrm>
            <a:off x="3574627" y="1434554"/>
            <a:ext cx="1998000" cy="1404000"/>
          </a:xfrm>
          <a:solidFill>
            <a:schemeClr val="bg1">
              <a:lumMod val="95000"/>
            </a:schemeClr>
          </a:solidFill>
        </p:spPr>
        <p:txBody>
          <a:bodyPr anchor="ctr" anchorCtr="0"/>
          <a:lstStyle>
            <a:lvl1pPr marL="0" indent="0" algn="ctr">
              <a:buNone/>
              <a:defRPr/>
            </a:lvl1pPr>
          </a:lstStyle>
          <a:p>
            <a:r>
              <a:rPr lang="en-US"/>
              <a:t>Click to add image</a:t>
            </a:r>
          </a:p>
        </p:txBody>
      </p:sp>
      <p:sp>
        <p:nvSpPr>
          <p:cNvPr id="24" name="Picture Placeholder 4">
            <a:extLst>
              <a:ext uri="{FF2B5EF4-FFF2-40B4-BE49-F238E27FC236}">
                <a16:creationId xmlns:a16="http://schemas.microsoft.com/office/drawing/2014/main" id="{047206EB-D996-0FD4-E065-E9595D10C045}"/>
              </a:ext>
            </a:extLst>
          </p:cNvPr>
          <p:cNvSpPr>
            <a:spLocks noGrp="1"/>
          </p:cNvSpPr>
          <p:nvPr>
            <p:ph type="pic" sz="quarter" idx="12" hasCustomPrompt="1"/>
          </p:nvPr>
        </p:nvSpPr>
        <p:spPr>
          <a:xfrm>
            <a:off x="3574628" y="2957976"/>
            <a:ext cx="1996249" cy="1440000"/>
          </a:xfrm>
          <a:solidFill>
            <a:schemeClr val="bg1">
              <a:lumMod val="95000"/>
            </a:schemeClr>
          </a:solidFill>
        </p:spPr>
        <p:txBody>
          <a:bodyPr anchor="ctr" anchorCtr="0"/>
          <a:lstStyle>
            <a:lvl1pPr marL="0" indent="0" algn="ctr">
              <a:buNone/>
              <a:defRPr/>
            </a:lvl1pPr>
          </a:lstStyle>
          <a:p>
            <a:r>
              <a:rPr lang="en-US"/>
              <a:t>Click to add image</a:t>
            </a:r>
          </a:p>
        </p:txBody>
      </p:sp>
      <p:sp>
        <p:nvSpPr>
          <p:cNvPr id="16" name="Picture Placeholder 5">
            <a:extLst>
              <a:ext uri="{FF2B5EF4-FFF2-40B4-BE49-F238E27FC236}">
                <a16:creationId xmlns:a16="http://schemas.microsoft.com/office/drawing/2014/main" id="{379C8713-47DB-6665-EC36-148C9CB7B0C5}"/>
              </a:ext>
            </a:extLst>
          </p:cNvPr>
          <p:cNvSpPr>
            <a:spLocks noGrp="1"/>
          </p:cNvSpPr>
          <p:nvPr>
            <p:ph type="pic" sz="quarter" idx="14" hasCustomPrompt="1"/>
          </p:nvPr>
        </p:nvSpPr>
        <p:spPr>
          <a:xfrm>
            <a:off x="5686150" y="1436723"/>
            <a:ext cx="2880000" cy="2961253"/>
          </a:xfrm>
          <a:solidFill>
            <a:schemeClr val="bg1">
              <a:lumMod val="95000"/>
            </a:schemeClr>
          </a:solidFill>
        </p:spPr>
        <p:txBody>
          <a:bodyPr anchor="ctr" anchorCtr="0"/>
          <a:lstStyle>
            <a:lvl1pPr marL="0" indent="0" algn="ctr">
              <a:buNone/>
              <a:defRPr/>
            </a:lvl1pPr>
          </a:lstStyle>
          <a:p>
            <a:r>
              <a:rPr lang="en-US"/>
              <a:t>Click to add image</a:t>
            </a:r>
          </a:p>
        </p:txBody>
      </p:sp>
      <p:sp>
        <p:nvSpPr>
          <p:cNvPr id="3" name="Text Placeholder 6"/>
          <p:cNvSpPr>
            <a:spLocks noGrp="1"/>
          </p:cNvSpPr>
          <p:nvPr>
            <p:ph type="body" idx="1"/>
          </p:nvPr>
        </p:nvSpPr>
        <p:spPr>
          <a:xfrm>
            <a:off x="571500" y="4476750"/>
            <a:ext cx="7994650" cy="218174"/>
          </a:xfrm>
          <a:prstGeom prst="rect">
            <a:avLst/>
          </a:prstGeom>
        </p:spPr>
        <p:txBody>
          <a:bodyPr lIns="0" tIns="0" rIns="0" bIns="0" numCol="1" spcCol="252000"/>
          <a:lstStyle>
            <a:lvl1pPr marL="0" indent="0">
              <a:buFontTx/>
              <a:buNone/>
              <a:defRPr sz="700" b="0" i="0">
                <a:solidFill>
                  <a:srgbClr val="3C3C3B"/>
                </a:solidFill>
                <a:latin typeface="Arial"/>
                <a:cs typeface="Arial"/>
              </a:defRPr>
            </a:lvl1pPr>
          </a:lstStyle>
          <a:p>
            <a:endParaRPr/>
          </a:p>
        </p:txBody>
      </p:sp>
    </p:spTree>
    <p:extLst>
      <p:ext uri="{BB962C8B-B14F-4D97-AF65-F5344CB8AC3E}">
        <p14:creationId xmlns:p14="http://schemas.microsoft.com/office/powerpoint/2010/main" val="8010544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peaker bios with imag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77850" y="736598"/>
            <a:ext cx="7988300" cy="369332"/>
          </a:xfrm>
        </p:spPr>
        <p:txBody>
          <a:bodyPr lIns="0" tIns="0" rIns="0" bIns="0"/>
          <a:lstStyle>
            <a:lvl1pPr>
              <a:defRPr sz="2400" b="0" i="0">
                <a:solidFill>
                  <a:srgbClr val="E64626"/>
                </a:solidFill>
                <a:latin typeface="Times" pitchFamily="2" charset="0"/>
                <a:cs typeface="Times New Roman"/>
              </a:defRPr>
            </a:lvl1pPr>
          </a:lstStyle>
          <a:p>
            <a:r>
              <a:rPr lang="en-US"/>
              <a:t>Speaker bios with image</a:t>
            </a:r>
            <a:endParaRPr/>
          </a:p>
        </p:txBody>
      </p:sp>
      <p:sp>
        <p:nvSpPr>
          <p:cNvPr id="25" name="Picture Placeholder 2">
            <a:extLst>
              <a:ext uri="{FF2B5EF4-FFF2-40B4-BE49-F238E27FC236}">
                <a16:creationId xmlns:a16="http://schemas.microsoft.com/office/drawing/2014/main" id="{4BEE90D4-8B0A-FDDF-BF6B-72D8DFDC897A}"/>
              </a:ext>
            </a:extLst>
          </p:cNvPr>
          <p:cNvSpPr>
            <a:spLocks noGrp="1"/>
          </p:cNvSpPr>
          <p:nvPr>
            <p:ph type="pic" sz="quarter" idx="10" hasCustomPrompt="1"/>
          </p:nvPr>
        </p:nvSpPr>
        <p:spPr>
          <a:xfrm>
            <a:off x="1892173" y="1410798"/>
            <a:ext cx="1322070" cy="1219200"/>
          </a:xfrm>
          <a:solidFill>
            <a:schemeClr val="bg1">
              <a:lumMod val="95000"/>
            </a:schemeClr>
          </a:solidFill>
        </p:spPr>
        <p:txBody>
          <a:bodyPr anchor="ctr" anchorCtr="0"/>
          <a:lstStyle>
            <a:lvl1pPr marL="0" indent="0" algn="ctr">
              <a:buNone/>
              <a:defRPr/>
            </a:lvl1pPr>
          </a:lstStyle>
          <a:p>
            <a:r>
              <a:rPr lang="en-US"/>
              <a:t>Click to add image</a:t>
            </a:r>
          </a:p>
        </p:txBody>
      </p:sp>
      <p:sp>
        <p:nvSpPr>
          <p:cNvPr id="16" name="Text Placeholder 3">
            <a:extLst>
              <a:ext uri="{FF2B5EF4-FFF2-40B4-BE49-F238E27FC236}">
                <a16:creationId xmlns:a16="http://schemas.microsoft.com/office/drawing/2014/main" id="{744D6788-A0C0-B174-4895-15A2149AC77C}"/>
              </a:ext>
            </a:extLst>
          </p:cNvPr>
          <p:cNvSpPr>
            <a:spLocks noGrp="1"/>
          </p:cNvSpPr>
          <p:nvPr>
            <p:ph type="body" idx="14" hasCustomPrompt="1"/>
          </p:nvPr>
        </p:nvSpPr>
        <p:spPr>
          <a:xfrm>
            <a:off x="1892173" y="2776903"/>
            <a:ext cx="1917700" cy="387734"/>
          </a:xfrm>
          <a:prstGeom prst="rect">
            <a:avLst/>
          </a:prstGeom>
        </p:spPr>
        <p:txBody>
          <a:bodyPr lIns="0" tIns="0" rIns="0" bIns="0" numCol="1" spcCol="252000"/>
          <a:lstStyle>
            <a:lvl1pPr marL="0" indent="0">
              <a:buFontTx/>
              <a:buNone/>
              <a:defRPr sz="1000" b="1" i="0">
                <a:solidFill>
                  <a:schemeClr val="accent1"/>
                </a:solidFill>
                <a:latin typeface="+mn-lt"/>
                <a:cs typeface="Arial"/>
              </a:defRPr>
            </a:lvl1pPr>
          </a:lstStyle>
          <a:p>
            <a:r>
              <a:rPr lang="en-AU" sz="1000">
                <a:solidFill>
                  <a:srgbClr val="3C3C3B"/>
                </a:solidFill>
                <a:latin typeface="Arial"/>
                <a:cs typeface="Arial"/>
              </a:rPr>
              <a:t>First Last 10pt Arial</a:t>
            </a:r>
          </a:p>
          <a:p>
            <a:r>
              <a:rPr lang="en-AU" sz="1000">
                <a:solidFill>
                  <a:srgbClr val="3C3C3B"/>
                </a:solidFill>
                <a:latin typeface="Arial"/>
                <a:cs typeface="Arial"/>
              </a:rPr>
              <a:t>Title goes here 10pt Times</a:t>
            </a:r>
            <a:endParaRPr/>
          </a:p>
        </p:txBody>
      </p:sp>
      <p:sp>
        <p:nvSpPr>
          <p:cNvPr id="3" name="Text Placeholder 4"/>
          <p:cNvSpPr>
            <a:spLocks noGrp="1"/>
          </p:cNvSpPr>
          <p:nvPr>
            <p:ph type="body" idx="1" hasCustomPrompt="1"/>
          </p:nvPr>
        </p:nvSpPr>
        <p:spPr>
          <a:xfrm>
            <a:off x="1892173" y="3365497"/>
            <a:ext cx="1917700" cy="1375162"/>
          </a:xfrm>
          <a:prstGeom prst="rect">
            <a:avLst/>
          </a:prstGeom>
        </p:spPr>
        <p:txBody>
          <a:bodyPr lIns="0" tIns="0" rIns="0" bIns="0" numCol="1" spcCol="252000"/>
          <a:lstStyle>
            <a:lvl1pPr marL="0" indent="0">
              <a:buFontTx/>
              <a:buNone/>
              <a:defRPr sz="1000" b="0" i="0">
                <a:solidFill>
                  <a:srgbClr val="3C3C3B"/>
                </a:solidFill>
                <a:latin typeface="Arial"/>
                <a:cs typeface="Arial"/>
              </a:defRPr>
            </a:lvl1pPr>
          </a:lstStyle>
          <a:p>
            <a:r>
              <a:rPr lang="en-AU" sz="1000">
                <a:solidFill>
                  <a:srgbClr val="3C3C3B"/>
                </a:solidFill>
                <a:latin typeface="Arial"/>
                <a:cs typeface="Arial"/>
              </a:rPr>
              <a:t>Body</a:t>
            </a:r>
            <a:r>
              <a:rPr lang="en-AU" sz="1000" spc="-5">
                <a:solidFill>
                  <a:srgbClr val="3C3C3B"/>
                </a:solidFill>
                <a:latin typeface="Arial"/>
                <a:cs typeface="Arial"/>
              </a:rPr>
              <a:t> </a:t>
            </a:r>
            <a:r>
              <a:rPr lang="en-AU" sz="1000">
                <a:solidFill>
                  <a:srgbClr val="3C3C3B"/>
                </a:solidFill>
                <a:latin typeface="Arial"/>
                <a:cs typeface="Arial"/>
              </a:rPr>
              <a:t>copy</a:t>
            </a:r>
            <a:r>
              <a:rPr lang="en-AU" sz="1000" spc="-5">
                <a:solidFill>
                  <a:srgbClr val="3C3C3B"/>
                </a:solidFill>
                <a:latin typeface="Arial"/>
                <a:cs typeface="Arial"/>
              </a:rPr>
              <a:t> </a:t>
            </a:r>
            <a:r>
              <a:rPr lang="en-AU" sz="1000">
                <a:solidFill>
                  <a:srgbClr val="3C3C3B"/>
                </a:solidFill>
                <a:latin typeface="Arial"/>
                <a:cs typeface="Arial"/>
              </a:rPr>
              <a:t>small</a:t>
            </a:r>
            <a:r>
              <a:rPr lang="en-AU" sz="1000" spc="-10">
                <a:solidFill>
                  <a:srgbClr val="3C3C3B"/>
                </a:solidFill>
                <a:latin typeface="Arial"/>
                <a:cs typeface="Arial"/>
              </a:rPr>
              <a:t> </a:t>
            </a:r>
            <a:r>
              <a:rPr lang="en-AU" sz="1000">
                <a:solidFill>
                  <a:srgbClr val="3C3C3B"/>
                </a:solidFill>
                <a:latin typeface="Arial"/>
                <a:cs typeface="Arial"/>
              </a:rPr>
              <a:t>10pt</a:t>
            </a:r>
            <a:endParaRPr/>
          </a:p>
        </p:txBody>
      </p:sp>
      <p:sp>
        <p:nvSpPr>
          <p:cNvPr id="26" name="Picture Placeholder 5">
            <a:extLst>
              <a:ext uri="{FF2B5EF4-FFF2-40B4-BE49-F238E27FC236}">
                <a16:creationId xmlns:a16="http://schemas.microsoft.com/office/drawing/2014/main" id="{5F9DD4CC-F211-99E0-B144-C7DF316647C9}"/>
              </a:ext>
            </a:extLst>
          </p:cNvPr>
          <p:cNvSpPr>
            <a:spLocks noGrp="1"/>
          </p:cNvSpPr>
          <p:nvPr>
            <p:ph type="pic" sz="quarter" idx="21" hasCustomPrompt="1"/>
          </p:nvPr>
        </p:nvSpPr>
        <p:spPr>
          <a:xfrm>
            <a:off x="4205194" y="1410798"/>
            <a:ext cx="1322070" cy="1219200"/>
          </a:xfrm>
          <a:solidFill>
            <a:schemeClr val="bg1">
              <a:lumMod val="95000"/>
            </a:schemeClr>
          </a:solidFill>
        </p:spPr>
        <p:txBody>
          <a:bodyPr anchor="ctr" anchorCtr="0"/>
          <a:lstStyle>
            <a:lvl1pPr marL="0" indent="0" algn="ctr">
              <a:buNone/>
              <a:defRPr/>
            </a:lvl1pPr>
          </a:lstStyle>
          <a:p>
            <a:r>
              <a:rPr lang="en-US"/>
              <a:t>Click to add image</a:t>
            </a:r>
          </a:p>
        </p:txBody>
      </p:sp>
      <p:sp>
        <p:nvSpPr>
          <p:cNvPr id="20" name="Text Placeholder 6">
            <a:extLst>
              <a:ext uri="{FF2B5EF4-FFF2-40B4-BE49-F238E27FC236}">
                <a16:creationId xmlns:a16="http://schemas.microsoft.com/office/drawing/2014/main" id="{352B38CD-C9E2-6FCF-659C-51A52C84804C}"/>
              </a:ext>
            </a:extLst>
          </p:cNvPr>
          <p:cNvSpPr>
            <a:spLocks noGrp="1"/>
          </p:cNvSpPr>
          <p:nvPr>
            <p:ph type="body" idx="17" hasCustomPrompt="1"/>
          </p:nvPr>
        </p:nvSpPr>
        <p:spPr>
          <a:xfrm>
            <a:off x="4205194" y="2776903"/>
            <a:ext cx="1917700" cy="387734"/>
          </a:xfrm>
          <a:prstGeom prst="rect">
            <a:avLst/>
          </a:prstGeom>
        </p:spPr>
        <p:txBody>
          <a:bodyPr lIns="0" tIns="0" rIns="0" bIns="0" numCol="1" spcCol="252000"/>
          <a:lstStyle>
            <a:lvl1pPr marL="0" indent="0">
              <a:buFontTx/>
              <a:buNone/>
              <a:defRPr sz="1000" b="1" i="0">
                <a:solidFill>
                  <a:schemeClr val="accent1"/>
                </a:solidFill>
                <a:latin typeface="+mn-lt"/>
                <a:cs typeface="Arial"/>
              </a:defRPr>
            </a:lvl1pPr>
          </a:lstStyle>
          <a:p>
            <a:r>
              <a:rPr lang="en-AU" sz="1000">
                <a:solidFill>
                  <a:srgbClr val="3C3C3B"/>
                </a:solidFill>
                <a:latin typeface="Arial"/>
                <a:cs typeface="Arial"/>
              </a:rPr>
              <a:t>First Last 10pt Arial</a:t>
            </a:r>
          </a:p>
          <a:p>
            <a:r>
              <a:rPr lang="en-AU" sz="1000">
                <a:solidFill>
                  <a:srgbClr val="3C3C3B"/>
                </a:solidFill>
                <a:latin typeface="Arial"/>
                <a:cs typeface="Arial"/>
              </a:rPr>
              <a:t>Title goes here 10pt Times</a:t>
            </a:r>
            <a:endParaRPr/>
          </a:p>
        </p:txBody>
      </p:sp>
      <p:sp>
        <p:nvSpPr>
          <p:cNvPr id="17" name="Text Placeholder 7">
            <a:extLst>
              <a:ext uri="{FF2B5EF4-FFF2-40B4-BE49-F238E27FC236}">
                <a16:creationId xmlns:a16="http://schemas.microsoft.com/office/drawing/2014/main" id="{17CE8A92-798F-6C5E-0F46-EC0B5684D236}"/>
              </a:ext>
            </a:extLst>
          </p:cNvPr>
          <p:cNvSpPr>
            <a:spLocks noGrp="1"/>
          </p:cNvSpPr>
          <p:nvPr>
            <p:ph type="body" idx="15" hasCustomPrompt="1"/>
          </p:nvPr>
        </p:nvSpPr>
        <p:spPr>
          <a:xfrm>
            <a:off x="4205194" y="3365497"/>
            <a:ext cx="1917700" cy="1375162"/>
          </a:xfrm>
          <a:prstGeom prst="rect">
            <a:avLst/>
          </a:prstGeom>
        </p:spPr>
        <p:txBody>
          <a:bodyPr lIns="0" tIns="0" rIns="0" bIns="0" numCol="1" spcCol="252000"/>
          <a:lstStyle>
            <a:lvl1pPr marL="0" indent="0">
              <a:buFontTx/>
              <a:buNone/>
              <a:defRPr sz="1000" b="0" i="0">
                <a:solidFill>
                  <a:srgbClr val="3C3C3B"/>
                </a:solidFill>
                <a:latin typeface="Arial"/>
                <a:cs typeface="Arial"/>
              </a:defRPr>
            </a:lvl1pPr>
          </a:lstStyle>
          <a:p>
            <a:r>
              <a:rPr lang="en-AU" sz="1000">
                <a:solidFill>
                  <a:srgbClr val="3C3C3B"/>
                </a:solidFill>
                <a:latin typeface="Arial"/>
                <a:cs typeface="Arial"/>
              </a:rPr>
              <a:t>Body</a:t>
            </a:r>
            <a:r>
              <a:rPr lang="en-AU" sz="1000" spc="-5">
                <a:solidFill>
                  <a:srgbClr val="3C3C3B"/>
                </a:solidFill>
                <a:latin typeface="Arial"/>
                <a:cs typeface="Arial"/>
              </a:rPr>
              <a:t> </a:t>
            </a:r>
            <a:r>
              <a:rPr lang="en-AU" sz="1000">
                <a:solidFill>
                  <a:srgbClr val="3C3C3B"/>
                </a:solidFill>
                <a:latin typeface="Arial"/>
                <a:cs typeface="Arial"/>
              </a:rPr>
              <a:t>copy</a:t>
            </a:r>
            <a:r>
              <a:rPr lang="en-AU" sz="1000" spc="-5">
                <a:solidFill>
                  <a:srgbClr val="3C3C3B"/>
                </a:solidFill>
                <a:latin typeface="Arial"/>
                <a:cs typeface="Arial"/>
              </a:rPr>
              <a:t> </a:t>
            </a:r>
            <a:r>
              <a:rPr lang="en-AU" sz="1000">
                <a:solidFill>
                  <a:srgbClr val="3C3C3B"/>
                </a:solidFill>
                <a:latin typeface="Arial"/>
                <a:cs typeface="Arial"/>
              </a:rPr>
              <a:t>small</a:t>
            </a:r>
            <a:r>
              <a:rPr lang="en-AU" sz="1000" spc="-10">
                <a:solidFill>
                  <a:srgbClr val="3C3C3B"/>
                </a:solidFill>
                <a:latin typeface="Arial"/>
                <a:cs typeface="Arial"/>
              </a:rPr>
              <a:t> </a:t>
            </a:r>
            <a:r>
              <a:rPr lang="en-AU" sz="1000">
                <a:solidFill>
                  <a:srgbClr val="3C3C3B"/>
                </a:solidFill>
                <a:latin typeface="Arial"/>
                <a:cs typeface="Arial"/>
              </a:rPr>
              <a:t>10pt</a:t>
            </a:r>
            <a:endParaRPr/>
          </a:p>
        </p:txBody>
      </p:sp>
      <p:sp>
        <p:nvSpPr>
          <p:cNvPr id="27" name="Picture Placeholder 8">
            <a:extLst>
              <a:ext uri="{FF2B5EF4-FFF2-40B4-BE49-F238E27FC236}">
                <a16:creationId xmlns:a16="http://schemas.microsoft.com/office/drawing/2014/main" id="{33A6F673-B304-E705-5E66-2DBDA1BA7630}"/>
              </a:ext>
            </a:extLst>
          </p:cNvPr>
          <p:cNvSpPr>
            <a:spLocks noGrp="1"/>
          </p:cNvSpPr>
          <p:nvPr>
            <p:ph type="pic" sz="quarter" idx="22" hasCustomPrompt="1"/>
          </p:nvPr>
        </p:nvSpPr>
        <p:spPr>
          <a:xfrm>
            <a:off x="6550856" y="1410798"/>
            <a:ext cx="1322070" cy="1219200"/>
          </a:xfrm>
          <a:solidFill>
            <a:schemeClr val="bg1">
              <a:lumMod val="95000"/>
            </a:schemeClr>
          </a:solidFill>
        </p:spPr>
        <p:txBody>
          <a:bodyPr anchor="ctr" anchorCtr="0"/>
          <a:lstStyle>
            <a:lvl1pPr marL="0" indent="0" algn="ctr">
              <a:buNone/>
              <a:defRPr/>
            </a:lvl1pPr>
          </a:lstStyle>
          <a:p>
            <a:r>
              <a:rPr lang="en-US"/>
              <a:t>Click to add image</a:t>
            </a:r>
          </a:p>
        </p:txBody>
      </p:sp>
      <p:sp>
        <p:nvSpPr>
          <p:cNvPr id="24" name="Text Placeholder 9">
            <a:extLst>
              <a:ext uri="{FF2B5EF4-FFF2-40B4-BE49-F238E27FC236}">
                <a16:creationId xmlns:a16="http://schemas.microsoft.com/office/drawing/2014/main" id="{E08F0228-3E66-E48B-74F0-3A18CDB08DAE}"/>
              </a:ext>
            </a:extLst>
          </p:cNvPr>
          <p:cNvSpPr>
            <a:spLocks noGrp="1"/>
          </p:cNvSpPr>
          <p:nvPr>
            <p:ph type="body" idx="20" hasCustomPrompt="1"/>
          </p:nvPr>
        </p:nvSpPr>
        <p:spPr>
          <a:xfrm>
            <a:off x="6550856" y="2776903"/>
            <a:ext cx="1917700" cy="387734"/>
          </a:xfrm>
          <a:prstGeom prst="rect">
            <a:avLst/>
          </a:prstGeom>
        </p:spPr>
        <p:txBody>
          <a:bodyPr lIns="0" tIns="0" rIns="0" bIns="0" numCol="1" spcCol="252000"/>
          <a:lstStyle>
            <a:lvl1pPr marL="0" indent="0">
              <a:buFontTx/>
              <a:buNone/>
              <a:defRPr sz="1000" b="1" i="0">
                <a:solidFill>
                  <a:schemeClr val="accent1"/>
                </a:solidFill>
                <a:latin typeface="+mn-lt"/>
                <a:cs typeface="Arial"/>
              </a:defRPr>
            </a:lvl1pPr>
          </a:lstStyle>
          <a:p>
            <a:r>
              <a:rPr lang="en-AU" sz="1000">
                <a:solidFill>
                  <a:srgbClr val="3C3C3B"/>
                </a:solidFill>
                <a:latin typeface="Arial"/>
                <a:cs typeface="Arial"/>
              </a:rPr>
              <a:t>First Last 10pt Arial</a:t>
            </a:r>
          </a:p>
          <a:p>
            <a:r>
              <a:rPr lang="en-AU" sz="1000">
                <a:solidFill>
                  <a:srgbClr val="3C3C3B"/>
                </a:solidFill>
                <a:latin typeface="Arial"/>
                <a:cs typeface="Arial"/>
              </a:rPr>
              <a:t>Title goes here 10pt Times</a:t>
            </a:r>
            <a:endParaRPr/>
          </a:p>
        </p:txBody>
      </p:sp>
      <p:sp>
        <p:nvSpPr>
          <p:cNvPr id="21" name="Text Placeholder 10">
            <a:extLst>
              <a:ext uri="{FF2B5EF4-FFF2-40B4-BE49-F238E27FC236}">
                <a16:creationId xmlns:a16="http://schemas.microsoft.com/office/drawing/2014/main" id="{4BEEB3E0-898E-2BE3-26F4-15A3FF454115}"/>
              </a:ext>
            </a:extLst>
          </p:cNvPr>
          <p:cNvSpPr>
            <a:spLocks noGrp="1"/>
          </p:cNvSpPr>
          <p:nvPr>
            <p:ph type="body" idx="18" hasCustomPrompt="1"/>
          </p:nvPr>
        </p:nvSpPr>
        <p:spPr>
          <a:xfrm>
            <a:off x="6550856" y="3365497"/>
            <a:ext cx="1917700" cy="1375162"/>
          </a:xfrm>
          <a:prstGeom prst="rect">
            <a:avLst/>
          </a:prstGeom>
        </p:spPr>
        <p:txBody>
          <a:bodyPr lIns="0" tIns="0" rIns="0" bIns="0" numCol="1" spcCol="252000"/>
          <a:lstStyle>
            <a:lvl1pPr marL="0" indent="0">
              <a:buFontTx/>
              <a:buNone/>
              <a:defRPr sz="1000" b="0" i="0">
                <a:solidFill>
                  <a:srgbClr val="3C3C3B"/>
                </a:solidFill>
                <a:latin typeface="Arial"/>
                <a:cs typeface="Arial"/>
              </a:defRPr>
            </a:lvl1pPr>
          </a:lstStyle>
          <a:p>
            <a:r>
              <a:rPr lang="en-AU" sz="1000">
                <a:solidFill>
                  <a:srgbClr val="3C3C3B"/>
                </a:solidFill>
                <a:latin typeface="Arial"/>
                <a:cs typeface="Arial"/>
              </a:rPr>
              <a:t>Body</a:t>
            </a:r>
            <a:r>
              <a:rPr lang="en-AU" sz="1000" spc="-5">
                <a:solidFill>
                  <a:srgbClr val="3C3C3B"/>
                </a:solidFill>
                <a:latin typeface="Arial"/>
                <a:cs typeface="Arial"/>
              </a:rPr>
              <a:t> </a:t>
            </a:r>
            <a:r>
              <a:rPr lang="en-AU" sz="1000">
                <a:solidFill>
                  <a:srgbClr val="3C3C3B"/>
                </a:solidFill>
                <a:latin typeface="Arial"/>
                <a:cs typeface="Arial"/>
              </a:rPr>
              <a:t>copy</a:t>
            </a:r>
            <a:r>
              <a:rPr lang="en-AU" sz="1000" spc="-5">
                <a:solidFill>
                  <a:srgbClr val="3C3C3B"/>
                </a:solidFill>
                <a:latin typeface="Arial"/>
                <a:cs typeface="Arial"/>
              </a:rPr>
              <a:t> </a:t>
            </a:r>
            <a:r>
              <a:rPr lang="en-AU" sz="1000">
                <a:solidFill>
                  <a:srgbClr val="3C3C3B"/>
                </a:solidFill>
                <a:latin typeface="Arial"/>
                <a:cs typeface="Arial"/>
              </a:rPr>
              <a:t>small</a:t>
            </a:r>
            <a:r>
              <a:rPr lang="en-AU" sz="1000" spc="-10">
                <a:solidFill>
                  <a:srgbClr val="3C3C3B"/>
                </a:solidFill>
                <a:latin typeface="Arial"/>
                <a:cs typeface="Arial"/>
              </a:rPr>
              <a:t> </a:t>
            </a:r>
            <a:r>
              <a:rPr lang="en-AU" sz="1000">
                <a:solidFill>
                  <a:srgbClr val="3C3C3B"/>
                </a:solidFill>
                <a:latin typeface="Arial"/>
                <a:cs typeface="Arial"/>
              </a:rPr>
              <a:t>10pt</a:t>
            </a:r>
            <a:endParaRPr/>
          </a:p>
        </p:txBody>
      </p:sp>
    </p:spTree>
    <p:extLst>
      <p:ext uri="{BB962C8B-B14F-4D97-AF65-F5344CB8AC3E}">
        <p14:creationId xmlns:p14="http://schemas.microsoft.com/office/powerpoint/2010/main" val="37059543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peaker bios no image">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577850" y="736598"/>
            <a:ext cx="7988300" cy="369332"/>
          </a:xfrm>
        </p:spPr>
        <p:txBody>
          <a:bodyPr lIns="0" tIns="0" rIns="0" bIns="0"/>
          <a:lstStyle>
            <a:lvl1pPr>
              <a:defRPr sz="2400" b="0" i="0">
                <a:solidFill>
                  <a:srgbClr val="E64626"/>
                </a:solidFill>
                <a:latin typeface="Times" pitchFamily="2" charset="0"/>
                <a:cs typeface="Times New Roman"/>
              </a:defRPr>
            </a:lvl1pPr>
          </a:lstStyle>
          <a:p>
            <a:r>
              <a:rPr lang="en-US"/>
              <a:t>Speaker bios no image</a:t>
            </a:r>
            <a:endParaRPr/>
          </a:p>
        </p:txBody>
      </p:sp>
      <p:sp>
        <p:nvSpPr>
          <p:cNvPr id="12" name="Holder 1">
            <a:extLst>
              <a:ext uri="{FF2B5EF4-FFF2-40B4-BE49-F238E27FC236}">
                <a16:creationId xmlns:a16="http://schemas.microsoft.com/office/drawing/2014/main" id="{01046116-FA83-47AD-17FA-94D776E8C805}"/>
              </a:ext>
            </a:extLst>
          </p:cNvPr>
          <p:cNvSpPr>
            <a:spLocks noGrp="1"/>
          </p:cNvSpPr>
          <p:nvPr>
            <p:ph type="body" idx="15" hasCustomPrompt="1"/>
          </p:nvPr>
        </p:nvSpPr>
        <p:spPr>
          <a:xfrm>
            <a:off x="1887052" y="1426364"/>
            <a:ext cx="2960856" cy="369098"/>
          </a:xfrm>
          <a:prstGeom prst="rect">
            <a:avLst/>
          </a:prstGeom>
          <a:solidFill>
            <a:schemeClr val="accent1"/>
          </a:solidFill>
        </p:spPr>
        <p:txBody>
          <a:bodyPr lIns="251999" tIns="72000" rIns="251999" bIns="72000" numCol="1" spcCol="252000" anchor="ctr" anchorCtr="0"/>
          <a:lstStyle>
            <a:lvl1pPr marL="0" indent="0">
              <a:buFontTx/>
              <a:buNone/>
              <a:defRPr sz="1000" b="1" i="0">
                <a:solidFill>
                  <a:schemeClr val="bg1"/>
                </a:solidFill>
                <a:latin typeface="Arial"/>
                <a:cs typeface="Arial"/>
              </a:defRPr>
            </a:lvl1pPr>
          </a:lstStyle>
          <a:p>
            <a:r>
              <a:rPr lang="en-AU" sz="1000">
                <a:solidFill>
                  <a:srgbClr val="3C3C3B"/>
                </a:solidFill>
                <a:latin typeface="Arial"/>
                <a:cs typeface="Arial"/>
              </a:rPr>
              <a:t>Heading 10pt</a:t>
            </a:r>
            <a:endParaRPr/>
          </a:p>
        </p:txBody>
      </p:sp>
      <p:sp>
        <p:nvSpPr>
          <p:cNvPr id="3" name="Holder 2"/>
          <p:cNvSpPr>
            <a:spLocks noGrp="1"/>
          </p:cNvSpPr>
          <p:nvPr>
            <p:ph type="body" idx="1" hasCustomPrompt="1"/>
          </p:nvPr>
        </p:nvSpPr>
        <p:spPr>
          <a:xfrm>
            <a:off x="1887052" y="1795462"/>
            <a:ext cx="2960856" cy="2770187"/>
          </a:xfrm>
          <a:prstGeom prst="rect">
            <a:avLst/>
          </a:prstGeom>
          <a:solidFill>
            <a:schemeClr val="bg2"/>
          </a:solidFill>
        </p:spPr>
        <p:txBody>
          <a:bodyPr lIns="251999" tIns="251999" rIns="251999" bIns="251999" numCol="1" spcCol="252000"/>
          <a:lstStyle>
            <a:lvl1pPr marL="171450" indent="-171450">
              <a:buFont typeface="System Font Regular"/>
              <a:buChar char="-"/>
              <a:defRPr sz="1000" b="0" i="0">
                <a:solidFill>
                  <a:srgbClr val="3C3C3B"/>
                </a:solidFill>
                <a:latin typeface="Arial"/>
                <a:cs typeface="Arial"/>
              </a:defRPr>
            </a:lvl1pPr>
          </a:lstStyle>
          <a:p>
            <a:r>
              <a:rPr lang="en-AU" sz="1000">
                <a:solidFill>
                  <a:srgbClr val="3C3C3B"/>
                </a:solidFill>
                <a:latin typeface="Arial"/>
                <a:cs typeface="Arial"/>
              </a:rPr>
              <a:t>Body</a:t>
            </a:r>
            <a:r>
              <a:rPr lang="en-AU" sz="1000" spc="-5">
                <a:solidFill>
                  <a:srgbClr val="3C3C3B"/>
                </a:solidFill>
                <a:latin typeface="Arial"/>
                <a:cs typeface="Arial"/>
              </a:rPr>
              <a:t> </a:t>
            </a:r>
            <a:r>
              <a:rPr lang="en-AU" sz="1000">
                <a:solidFill>
                  <a:srgbClr val="3C3C3B"/>
                </a:solidFill>
                <a:latin typeface="Arial"/>
                <a:cs typeface="Arial"/>
              </a:rPr>
              <a:t>copy</a:t>
            </a:r>
            <a:r>
              <a:rPr lang="en-AU" sz="1000" spc="-5">
                <a:solidFill>
                  <a:srgbClr val="3C3C3B"/>
                </a:solidFill>
                <a:latin typeface="Arial"/>
                <a:cs typeface="Arial"/>
              </a:rPr>
              <a:t> </a:t>
            </a:r>
            <a:r>
              <a:rPr lang="en-AU" sz="1000">
                <a:solidFill>
                  <a:srgbClr val="3C3C3B"/>
                </a:solidFill>
                <a:latin typeface="Arial"/>
                <a:cs typeface="Arial"/>
              </a:rPr>
              <a:t>small</a:t>
            </a:r>
            <a:r>
              <a:rPr lang="en-AU" sz="1000" spc="-10">
                <a:solidFill>
                  <a:srgbClr val="3C3C3B"/>
                </a:solidFill>
                <a:latin typeface="Arial"/>
                <a:cs typeface="Arial"/>
              </a:rPr>
              <a:t> </a:t>
            </a:r>
            <a:r>
              <a:rPr lang="en-AU" sz="1000">
                <a:solidFill>
                  <a:srgbClr val="3C3C3B"/>
                </a:solidFill>
                <a:latin typeface="Arial"/>
                <a:cs typeface="Arial"/>
              </a:rPr>
              <a:t>10pt</a:t>
            </a:r>
          </a:p>
          <a:p>
            <a:endParaRPr lang="en-AU"/>
          </a:p>
        </p:txBody>
      </p:sp>
      <p:sp>
        <p:nvSpPr>
          <p:cNvPr id="15" name="Holder 3">
            <a:extLst>
              <a:ext uri="{FF2B5EF4-FFF2-40B4-BE49-F238E27FC236}">
                <a16:creationId xmlns:a16="http://schemas.microsoft.com/office/drawing/2014/main" id="{2593A6BD-50DF-0434-8D9C-6C5105B37941}"/>
              </a:ext>
            </a:extLst>
          </p:cNvPr>
          <p:cNvSpPr>
            <a:spLocks noGrp="1"/>
          </p:cNvSpPr>
          <p:nvPr>
            <p:ph type="body" idx="17" hasCustomPrompt="1"/>
          </p:nvPr>
        </p:nvSpPr>
        <p:spPr>
          <a:xfrm>
            <a:off x="5212958" y="1426364"/>
            <a:ext cx="2960856" cy="369098"/>
          </a:xfrm>
          <a:prstGeom prst="rect">
            <a:avLst/>
          </a:prstGeom>
          <a:solidFill>
            <a:schemeClr val="accent1"/>
          </a:solidFill>
        </p:spPr>
        <p:txBody>
          <a:bodyPr lIns="251999" tIns="72000" rIns="251999" bIns="72000" numCol="1" spcCol="252000" anchor="ctr" anchorCtr="0"/>
          <a:lstStyle>
            <a:lvl1pPr marL="0" indent="0">
              <a:buFontTx/>
              <a:buNone/>
              <a:defRPr sz="1000" b="1" i="0">
                <a:solidFill>
                  <a:schemeClr val="bg1"/>
                </a:solidFill>
                <a:latin typeface="Arial"/>
                <a:cs typeface="Arial"/>
              </a:defRPr>
            </a:lvl1pPr>
          </a:lstStyle>
          <a:p>
            <a:r>
              <a:rPr lang="en-AU" sz="1000">
                <a:solidFill>
                  <a:srgbClr val="3C3C3B"/>
                </a:solidFill>
                <a:latin typeface="Arial"/>
                <a:cs typeface="Arial"/>
              </a:rPr>
              <a:t>Heading 10pt</a:t>
            </a:r>
            <a:endParaRPr/>
          </a:p>
        </p:txBody>
      </p:sp>
      <p:sp>
        <p:nvSpPr>
          <p:cNvPr id="13" name="Holder 4">
            <a:extLst>
              <a:ext uri="{FF2B5EF4-FFF2-40B4-BE49-F238E27FC236}">
                <a16:creationId xmlns:a16="http://schemas.microsoft.com/office/drawing/2014/main" id="{980934C0-12AC-D7ED-F525-AC922980850D}"/>
              </a:ext>
            </a:extLst>
          </p:cNvPr>
          <p:cNvSpPr>
            <a:spLocks noGrp="1"/>
          </p:cNvSpPr>
          <p:nvPr>
            <p:ph type="body" idx="16" hasCustomPrompt="1"/>
          </p:nvPr>
        </p:nvSpPr>
        <p:spPr>
          <a:xfrm>
            <a:off x="5212958" y="1795462"/>
            <a:ext cx="2960856" cy="2770187"/>
          </a:xfrm>
          <a:prstGeom prst="rect">
            <a:avLst/>
          </a:prstGeom>
          <a:solidFill>
            <a:schemeClr val="bg2"/>
          </a:solidFill>
        </p:spPr>
        <p:txBody>
          <a:bodyPr lIns="251999" tIns="251999" rIns="251999" bIns="251999" numCol="1" spcCol="252000"/>
          <a:lstStyle>
            <a:lvl1pPr marL="171450" indent="-171450">
              <a:buFont typeface="System Font Regular"/>
              <a:buChar char="-"/>
              <a:defRPr sz="1000" b="0" i="0">
                <a:solidFill>
                  <a:srgbClr val="3C3C3B"/>
                </a:solidFill>
                <a:latin typeface="Arial"/>
                <a:cs typeface="Arial"/>
              </a:defRPr>
            </a:lvl1pPr>
          </a:lstStyle>
          <a:p>
            <a:r>
              <a:rPr lang="en-AU" sz="1000">
                <a:solidFill>
                  <a:srgbClr val="3C3C3B"/>
                </a:solidFill>
                <a:latin typeface="Arial"/>
                <a:cs typeface="Arial"/>
              </a:rPr>
              <a:t>Body</a:t>
            </a:r>
            <a:r>
              <a:rPr lang="en-AU" sz="1000" spc="-5">
                <a:solidFill>
                  <a:srgbClr val="3C3C3B"/>
                </a:solidFill>
                <a:latin typeface="Arial"/>
                <a:cs typeface="Arial"/>
              </a:rPr>
              <a:t> </a:t>
            </a:r>
            <a:r>
              <a:rPr lang="en-AU" sz="1000">
                <a:solidFill>
                  <a:srgbClr val="3C3C3B"/>
                </a:solidFill>
                <a:latin typeface="Arial"/>
                <a:cs typeface="Arial"/>
              </a:rPr>
              <a:t>copy</a:t>
            </a:r>
            <a:r>
              <a:rPr lang="en-AU" sz="1000" spc="-5">
                <a:solidFill>
                  <a:srgbClr val="3C3C3B"/>
                </a:solidFill>
                <a:latin typeface="Arial"/>
                <a:cs typeface="Arial"/>
              </a:rPr>
              <a:t> </a:t>
            </a:r>
            <a:r>
              <a:rPr lang="en-AU" sz="1000">
                <a:solidFill>
                  <a:srgbClr val="3C3C3B"/>
                </a:solidFill>
                <a:latin typeface="Arial"/>
                <a:cs typeface="Arial"/>
              </a:rPr>
              <a:t>small</a:t>
            </a:r>
            <a:r>
              <a:rPr lang="en-AU" sz="1000" spc="-10">
                <a:solidFill>
                  <a:srgbClr val="3C3C3B"/>
                </a:solidFill>
                <a:latin typeface="Arial"/>
                <a:cs typeface="Arial"/>
              </a:rPr>
              <a:t> </a:t>
            </a:r>
            <a:r>
              <a:rPr lang="en-AU" sz="1000">
                <a:solidFill>
                  <a:srgbClr val="3C3C3B"/>
                </a:solidFill>
                <a:latin typeface="Arial"/>
                <a:cs typeface="Arial"/>
              </a:rPr>
              <a:t>10pt</a:t>
            </a:r>
            <a:endParaRPr/>
          </a:p>
        </p:txBody>
      </p:sp>
    </p:spTree>
    <p:extLst>
      <p:ext uri="{BB962C8B-B14F-4D97-AF65-F5344CB8AC3E}">
        <p14:creationId xmlns:p14="http://schemas.microsoft.com/office/powerpoint/2010/main" val="383408068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lIns="0" tIns="0" rIns="0" bIns="0"/>
          <a:lstStyle>
            <a:lvl1pPr>
              <a:defRPr sz="2400" b="0" i="0">
                <a:solidFill>
                  <a:schemeClr val="accent1"/>
                </a:solidFill>
                <a:latin typeface="Times" pitchFamily="2" charset="0"/>
                <a:cs typeface="Times New Roman"/>
              </a:defRPr>
            </a:lvl1pPr>
          </a:lstStyle>
          <a:p>
            <a:r>
              <a:rPr lang="en-AU"/>
              <a:t>Slides without accent bar at top</a:t>
            </a:r>
            <a:endParaRPr/>
          </a:p>
        </p:txBody>
      </p:sp>
    </p:spTree>
    <p:extLst>
      <p:ext uri="{BB962C8B-B14F-4D97-AF65-F5344CB8AC3E}">
        <p14:creationId xmlns:p14="http://schemas.microsoft.com/office/powerpoint/2010/main" val="3282180858"/>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obj" preserve="1">
  <p:cSld name="No title (line and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816636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 preserve="1">
  <p:cSld name="Footer onl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97F195D-1D75-7971-7AE4-F2EDDB4FE0DC}"/>
              </a:ext>
              <a:ext uri="{C183D7F6-B498-43B3-948B-1728B52AA6E4}">
                <adec:decorative xmlns:adec="http://schemas.microsoft.com/office/drawing/2017/decorative" val="1"/>
              </a:ext>
            </a:extLst>
          </p:cNvPr>
          <p:cNvSpPr/>
          <p:nvPr userDrawn="1"/>
        </p:nvSpPr>
        <p:spPr>
          <a:xfrm>
            <a:off x="0" y="0"/>
            <a:ext cx="9144000" cy="9715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63660225"/>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A7BF0C12-4EFA-AA48-3CFD-E595F2CE757D}"/>
              </a:ext>
            </a:extLst>
          </p:cNvPr>
          <p:cNvSpPr/>
          <p:nvPr userDrawn="1"/>
        </p:nvSpPr>
        <p:spPr>
          <a:xfrm>
            <a:off x="0" y="0"/>
            <a:ext cx="91440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09747406"/>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 preserve="1">
  <p:cSld name="Title Only - Sandstone background">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lIns="0" tIns="0" rIns="0" bIns="0"/>
          <a:lstStyle>
            <a:lvl1pPr>
              <a:defRPr sz="2400" b="0" i="0">
                <a:solidFill>
                  <a:schemeClr val="accent1"/>
                </a:solidFill>
                <a:latin typeface="Times" pitchFamily="2" charset="0"/>
                <a:cs typeface="Times New Roman"/>
              </a:defRPr>
            </a:lvl1pPr>
          </a:lstStyle>
          <a:p>
            <a:r>
              <a:rPr lang="en-AU"/>
              <a:t>Title only – Sandstone background</a:t>
            </a:r>
            <a:endParaRPr/>
          </a:p>
        </p:txBody>
      </p:sp>
    </p:spTree>
    <p:extLst>
      <p:ext uri="{BB962C8B-B14F-4D97-AF65-F5344CB8AC3E}">
        <p14:creationId xmlns:p14="http://schemas.microsoft.com/office/powerpoint/2010/main" val="1413305601"/>
      </p:ext>
    </p:extLst>
  </p:cSld>
  <p:clrMapOvr>
    <a:overrideClrMapping bg1="lt1" tx1="dk1" bg2="lt2" tx2="dk2" accent1="accent1" accent2="accent2" accent3="accent3" accent4="accent4" accent5="accent5" accent6="accent6" hlink="hlink" folHlink="folHlink"/>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obj" preserve="1">
  <p:cSld name="Title Only - Light Grey backgroun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77850" y="514350"/>
            <a:ext cx="7988300" cy="369332"/>
          </a:xfrm>
        </p:spPr>
        <p:txBody>
          <a:bodyPr lIns="0" tIns="0" rIns="0" bIns="0"/>
          <a:lstStyle>
            <a:lvl1pPr>
              <a:defRPr sz="2400" b="0" i="0">
                <a:solidFill>
                  <a:schemeClr val="accent1"/>
                </a:solidFill>
                <a:latin typeface="Times" pitchFamily="2" charset="0"/>
                <a:cs typeface="Times New Roman"/>
              </a:defRPr>
            </a:lvl1pPr>
          </a:lstStyle>
          <a:p>
            <a:r>
              <a:rPr lang="en-AU"/>
              <a:t>Title only – light grey background</a:t>
            </a:r>
            <a:endParaRPr/>
          </a:p>
        </p:txBody>
      </p:sp>
    </p:spTree>
    <p:extLst>
      <p:ext uri="{BB962C8B-B14F-4D97-AF65-F5344CB8AC3E}">
        <p14:creationId xmlns:p14="http://schemas.microsoft.com/office/powerpoint/2010/main" val="360716693"/>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Title Slide image 1">
    <p:bg>
      <p:bgRef idx="1001">
        <a:schemeClr val="bg1"/>
      </p:bgRef>
    </p:bg>
    <p:spTree>
      <p:nvGrpSpPr>
        <p:cNvPr id="1" name=""/>
        <p:cNvGrpSpPr/>
        <p:nvPr/>
      </p:nvGrpSpPr>
      <p:grpSpPr>
        <a:xfrm>
          <a:off x="0" y="0"/>
          <a:ext cx="0" cy="0"/>
          <a:chOff x="0" y="0"/>
          <a:chExt cx="0" cy="0"/>
        </a:xfrm>
      </p:grpSpPr>
      <p:pic>
        <p:nvPicPr>
          <p:cNvPr id="4" name="object 4">
            <a:extLst>
              <a:ext uri="{FF2B5EF4-FFF2-40B4-BE49-F238E27FC236}">
                <a16:creationId xmlns:a16="http://schemas.microsoft.com/office/drawing/2014/main" id="{3F48FE3D-1F01-EEB6-6A4A-4F4B29D064A5}"/>
              </a:ext>
            </a:extLst>
          </p:cNvPr>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3" name="object 6">
            <a:extLst>
              <a:ext uri="{FF2B5EF4-FFF2-40B4-BE49-F238E27FC236}">
                <a16:creationId xmlns:a16="http://schemas.microsoft.com/office/drawing/2014/main" id="{663CD1C2-E224-8DF3-9A0D-E3EFD27C13FF}"/>
              </a:ext>
              <a:ext uri="{C183D7F6-B498-43B3-948B-1728B52AA6E4}">
                <adec:decorative xmlns:adec="http://schemas.microsoft.com/office/drawing/2017/decorative" val="1"/>
              </a:ext>
            </a:extLst>
          </p:cNvPr>
          <p:cNvSpPr/>
          <p:nvPr userDrawn="1"/>
        </p:nvSpPr>
        <p:spPr>
          <a:xfrm>
            <a:off x="0" y="571500"/>
            <a:ext cx="4572000" cy="4000500"/>
          </a:xfrm>
          <a:custGeom>
            <a:avLst/>
            <a:gdLst/>
            <a:ahLst/>
            <a:cxnLst/>
            <a:rect l="l" t="t" r="r" b="b"/>
            <a:pathLst>
              <a:path w="4572000" h="4000500">
                <a:moveTo>
                  <a:pt x="4572000" y="0"/>
                </a:moveTo>
                <a:lnTo>
                  <a:pt x="0" y="0"/>
                </a:lnTo>
                <a:lnTo>
                  <a:pt x="0" y="4000500"/>
                </a:lnTo>
                <a:lnTo>
                  <a:pt x="4572000" y="4000500"/>
                </a:lnTo>
                <a:lnTo>
                  <a:pt x="4572000" y="0"/>
                </a:lnTo>
                <a:close/>
              </a:path>
            </a:pathLst>
          </a:custGeom>
          <a:solidFill>
            <a:schemeClr val="accent1"/>
          </a:solidFill>
        </p:spPr>
        <p:txBody>
          <a:bodyPr wrap="square" lIns="0" tIns="0" rIns="0" bIns="0" rtlCol="0"/>
          <a:lstStyle/>
          <a:p>
            <a:endParaRPr>
              <a:solidFill>
                <a:schemeClr val="tx1"/>
              </a:solidFill>
            </a:endParaRPr>
          </a:p>
        </p:txBody>
      </p:sp>
      <p:sp>
        <p:nvSpPr>
          <p:cNvPr id="20" name="Title 1">
            <a:extLst>
              <a:ext uri="{FF2B5EF4-FFF2-40B4-BE49-F238E27FC236}">
                <a16:creationId xmlns:a16="http://schemas.microsoft.com/office/drawing/2014/main" id="{DEC0E1D8-33A4-65CC-8895-783ED3E74183}"/>
              </a:ext>
            </a:extLst>
          </p:cNvPr>
          <p:cNvSpPr>
            <a:spLocks noGrp="1"/>
          </p:cNvSpPr>
          <p:nvPr>
            <p:ph type="title" hasCustomPrompt="1"/>
          </p:nvPr>
        </p:nvSpPr>
        <p:spPr>
          <a:xfrm>
            <a:off x="468137" y="937577"/>
            <a:ext cx="3966985" cy="946577"/>
          </a:xfrm>
          <a:prstGeom prst="rect">
            <a:avLst/>
          </a:prstGeom>
        </p:spPr>
        <p:txBody>
          <a:bodyPr/>
          <a:lstStyle>
            <a:lvl1pPr>
              <a:defRPr sz="2800">
                <a:solidFill>
                  <a:schemeClr val="tx1"/>
                </a:solidFill>
              </a:defRPr>
            </a:lvl1pPr>
          </a:lstStyle>
          <a:p>
            <a:r>
              <a:rPr lang="en-GB"/>
              <a:t>Heading sits here 28pt</a:t>
            </a:r>
            <a:endParaRPr lang="en-US"/>
          </a:p>
        </p:txBody>
      </p:sp>
      <p:sp>
        <p:nvSpPr>
          <p:cNvPr id="23" name="Text Placeholder 2">
            <a:extLst>
              <a:ext uri="{FF2B5EF4-FFF2-40B4-BE49-F238E27FC236}">
                <a16:creationId xmlns:a16="http://schemas.microsoft.com/office/drawing/2014/main" id="{C9C36DF5-DD75-D71F-723C-8EF6CC84B88A}"/>
              </a:ext>
            </a:extLst>
          </p:cNvPr>
          <p:cNvSpPr>
            <a:spLocks noGrp="1"/>
          </p:cNvSpPr>
          <p:nvPr>
            <p:ph type="body" sz="quarter" idx="14" hasCustomPrompt="1"/>
          </p:nvPr>
        </p:nvSpPr>
        <p:spPr>
          <a:xfrm>
            <a:off x="457627" y="1981961"/>
            <a:ext cx="3966984" cy="753789"/>
          </a:xfrm>
          <a:prstGeom prst="rect">
            <a:avLst/>
          </a:prstGeom>
        </p:spPr>
        <p:txBody>
          <a:bodyPr/>
          <a:lstStyle>
            <a:lvl1pPr marL="0" indent="0">
              <a:buNone/>
              <a:defRPr sz="1400">
                <a:solidFill>
                  <a:schemeClr val="tx1"/>
                </a:solidFill>
              </a:defRPr>
            </a:lvl1pPr>
            <a:lvl2pPr>
              <a:defRPr sz="1400"/>
            </a:lvl2pPr>
            <a:lvl3pPr>
              <a:defRPr sz="1400"/>
            </a:lvl3pPr>
            <a:lvl4pPr>
              <a:defRPr sz="1400"/>
            </a:lvl4pPr>
            <a:lvl5pPr>
              <a:defRPr sz="1400"/>
            </a:lvl5pPr>
          </a:lstStyle>
          <a:p>
            <a:pPr marL="12700" marR="5080">
              <a:lnSpc>
                <a:spcPct val="100000"/>
              </a:lnSpc>
              <a:spcBef>
                <a:spcPts val="100"/>
              </a:spcBef>
            </a:pPr>
            <a:r>
              <a:rPr lang="en-AU" sz="1400">
                <a:latin typeface="Arial"/>
                <a:cs typeface="Arial"/>
              </a:rPr>
              <a:t>Intro</a:t>
            </a:r>
            <a:r>
              <a:rPr lang="en-AU" sz="1400" spc="-20">
                <a:latin typeface="Arial"/>
                <a:cs typeface="Arial"/>
              </a:rPr>
              <a:t> </a:t>
            </a:r>
            <a:r>
              <a:rPr lang="en-AU" sz="1400">
                <a:latin typeface="Arial"/>
                <a:cs typeface="Arial"/>
              </a:rPr>
              <a:t>text</a:t>
            </a:r>
            <a:r>
              <a:rPr lang="en-AU" sz="1400" spc="-5">
                <a:latin typeface="Arial"/>
                <a:cs typeface="Arial"/>
              </a:rPr>
              <a:t> </a:t>
            </a:r>
            <a:r>
              <a:rPr lang="en-AU" sz="1400">
                <a:latin typeface="Arial"/>
                <a:cs typeface="Arial"/>
              </a:rPr>
              <a:t>14pt,</a:t>
            </a:r>
            <a:r>
              <a:rPr lang="en-AU" sz="1400" spc="-15">
                <a:latin typeface="Arial"/>
                <a:cs typeface="Arial"/>
              </a:rPr>
              <a:t> </a:t>
            </a:r>
            <a:r>
              <a:rPr lang="en-AU" sz="1400">
                <a:latin typeface="Arial"/>
                <a:cs typeface="Arial"/>
              </a:rPr>
              <a:t>to</a:t>
            </a:r>
            <a:r>
              <a:rPr lang="en-AU" sz="1400" spc="-5">
                <a:latin typeface="Arial"/>
                <a:cs typeface="Arial"/>
              </a:rPr>
              <a:t> </a:t>
            </a:r>
            <a:r>
              <a:rPr lang="en-AU" sz="1400">
                <a:latin typeface="Arial"/>
                <a:cs typeface="Arial"/>
              </a:rPr>
              <a:t>sit</a:t>
            </a:r>
            <a:r>
              <a:rPr lang="en-AU" sz="1400" spc="-10">
                <a:latin typeface="Arial"/>
                <a:cs typeface="Arial"/>
              </a:rPr>
              <a:t> </a:t>
            </a:r>
            <a:r>
              <a:rPr lang="en-AU" sz="1400">
                <a:latin typeface="Arial"/>
                <a:cs typeface="Arial"/>
              </a:rPr>
              <a:t>here.</a:t>
            </a:r>
            <a:r>
              <a:rPr lang="en-AU" sz="1400" spc="-10">
                <a:latin typeface="Arial"/>
                <a:cs typeface="Arial"/>
              </a:rPr>
              <a:t> </a:t>
            </a:r>
            <a:br>
              <a:rPr lang="en-AU" sz="1400" spc="-10">
                <a:latin typeface="Arial"/>
                <a:cs typeface="Arial"/>
              </a:rPr>
            </a:br>
            <a:r>
              <a:rPr lang="en-AU" sz="1400">
                <a:latin typeface="Arial"/>
                <a:cs typeface="Arial"/>
              </a:rPr>
              <a:t>2–3</a:t>
            </a:r>
            <a:r>
              <a:rPr lang="en-AU" sz="1400" spc="-10">
                <a:latin typeface="Arial"/>
                <a:cs typeface="Arial"/>
              </a:rPr>
              <a:t> lines </a:t>
            </a:r>
            <a:r>
              <a:rPr lang="en-AU" sz="1400">
                <a:latin typeface="Arial"/>
                <a:cs typeface="Arial"/>
              </a:rPr>
              <a:t>of</a:t>
            </a:r>
            <a:r>
              <a:rPr lang="en-AU" sz="1400" spc="-15">
                <a:latin typeface="Arial"/>
                <a:cs typeface="Arial"/>
              </a:rPr>
              <a:t> </a:t>
            </a:r>
            <a:r>
              <a:rPr lang="en-AU" sz="1400" spc="-25">
                <a:latin typeface="Arial"/>
                <a:cs typeface="Arial"/>
              </a:rPr>
              <a:t>copy.</a:t>
            </a:r>
            <a:r>
              <a:rPr lang="en-AU" sz="1400" spc="-80">
                <a:latin typeface="Arial"/>
                <a:cs typeface="Arial"/>
              </a:rPr>
              <a:t> </a:t>
            </a:r>
            <a:r>
              <a:rPr lang="en-AU" sz="1400">
                <a:latin typeface="Arial"/>
                <a:cs typeface="Arial"/>
              </a:rPr>
              <a:t>Am </a:t>
            </a:r>
            <a:r>
              <a:rPr lang="en-AU" sz="1400" err="1">
                <a:latin typeface="Arial"/>
                <a:cs typeface="Arial"/>
              </a:rPr>
              <a:t>quo’xnkaln</a:t>
            </a:r>
            <a:r>
              <a:rPr lang="en-AU" sz="1400" spc="-10">
                <a:latin typeface="Arial"/>
                <a:cs typeface="Arial"/>
              </a:rPr>
              <a:t> </a:t>
            </a:r>
            <a:r>
              <a:rPr lang="en-AU" sz="1400" err="1">
                <a:latin typeface="Arial"/>
                <a:cs typeface="Arial"/>
              </a:rPr>
              <a:t>ium</a:t>
            </a:r>
            <a:r>
              <a:rPr lang="en-AU" sz="1400" spc="-10">
                <a:latin typeface="Arial"/>
                <a:cs typeface="Arial"/>
              </a:rPr>
              <a:t> </a:t>
            </a:r>
            <a:r>
              <a:rPr lang="en-AU" sz="1400" err="1">
                <a:latin typeface="Arial"/>
                <a:cs typeface="Arial"/>
              </a:rPr>
              <a:t>aute</a:t>
            </a:r>
            <a:r>
              <a:rPr lang="en-AU" sz="1400" spc="-5">
                <a:latin typeface="Arial"/>
                <a:cs typeface="Arial"/>
              </a:rPr>
              <a:t> </a:t>
            </a:r>
            <a:r>
              <a:rPr lang="en-AU" sz="1400" spc="-10" err="1">
                <a:latin typeface="Arial"/>
                <a:cs typeface="Arial"/>
              </a:rPr>
              <a:t>fuidesteI</a:t>
            </a:r>
            <a:r>
              <a:rPr lang="en-AU" sz="1400" spc="-10">
                <a:latin typeface="Arial"/>
                <a:cs typeface="Arial"/>
              </a:rPr>
              <a:t> </a:t>
            </a:r>
            <a:r>
              <a:rPr lang="en-AU" sz="1400" err="1">
                <a:latin typeface="Arial"/>
                <a:cs typeface="Arial"/>
              </a:rPr>
              <a:t>eces</a:t>
            </a:r>
            <a:r>
              <a:rPr lang="en-AU" sz="1400">
                <a:latin typeface="Arial"/>
                <a:cs typeface="Arial"/>
              </a:rPr>
              <a:t>,</a:t>
            </a:r>
            <a:r>
              <a:rPr lang="en-AU" sz="1400" spc="-15">
                <a:latin typeface="Arial"/>
                <a:cs typeface="Arial"/>
              </a:rPr>
              <a:t> </a:t>
            </a:r>
            <a:r>
              <a:rPr lang="en-AU" sz="1400">
                <a:latin typeface="Arial"/>
                <a:cs typeface="Arial"/>
              </a:rPr>
              <a:t>Cas</a:t>
            </a:r>
            <a:r>
              <a:rPr lang="en-AU" sz="1400" spc="-15">
                <a:latin typeface="Arial"/>
                <a:cs typeface="Arial"/>
              </a:rPr>
              <a:t> </a:t>
            </a:r>
            <a:r>
              <a:rPr lang="en-AU" sz="1400" err="1">
                <a:latin typeface="Arial"/>
                <a:cs typeface="Arial"/>
              </a:rPr>
              <a:t>cus</a:t>
            </a:r>
            <a:r>
              <a:rPr lang="en-AU" sz="1400" spc="-10">
                <a:latin typeface="Arial"/>
                <a:cs typeface="Arial"/>
              </a:rPr>
              <a:t> </a:t>
            </a:r>
            <a:r>
              <a:rPr lang="en-AU" sz="1400" err="1">
                <a:latin typeface="Arial"/>
                <a:cs typeface="Arial"/>
              </a:rPr>
              <a:t>aus</a:t>
            </a:r>
            <a:r>
              <a:rPr lang="en-AU" sz="1400" spc="-15">
                <a:latin typeface="Arial"/>
                <a:cs typeface="Arial"/>
              </a:rPr>
              <a:t> </a:t>
            </a:r>
            <a:r>
              <a:rPr lang="en-AU" sz="1400" spc="-10" err="1">
                <a:latin typeface="Arial"/>
                <a:cs typeface="Arial"/>
              </a:rPr>
              <a:t>opubli</a:t>
            </a:r>
            <a:r>
              <a:rPr lang="en-AU" sz="1400" spc="-10">
                <a:latin typeface="Arial"/>
                <a:cs typeface="Arial"/>
              </a:rPr>
              <a:t>.</a:t>
            </a:r>
            <a:endParaRPr lang="en-AU" sz="1400">
              <a:latin typeface="Arial"/>
              <a:cs typeface="Arial"/>
            </a:endParaRPr>
          </a:p>
        </p:txBody>
      </p:sp>
      <p:sp>
        <p:nvSpPr>
          <p:cNvPr id="34" name="Text Placeholder 3">
            <a:extLst>
              <a:ext uri="{FF2B5EF4-FFF2-40B4-BE49-F238E27FC236}">
                <a16:creationId xmlns:a16="http://schemas.microsoft.com/office/drawing/2014/main" id="{3294DCB0-B5EC-D044-C287-CD623136A7AF}"/>
              </a:ext>
            </a:extLst>
          </p:cNvPr>
          <p:cNvSpPr>
            <a:spLocks noGrp="1"/>
          </p:cNvSpPr>
          <p:nvPr>
            <p:ph type="body" sz="quarter" idx="12" hasCustomPrompt="1"/>
          </p:nvPr>
        </p:nvSpPr>
        <p:spPr>
          <a:xfrm>
            <a:off x="468137" y="2787410"/>
            <a:ext cx="3502275" cy="414686"/>
          </a:xfrm>
          <a:prstGeom prst="rect">
            <a:avLst/>
          </a:prstGeom>
        </p:spPr>
        <p:txBody>
          <a:bodyPr anchor="b" anchorCtr="0"/>
          <a:lstStyle>
            <a:lvl1pPr marL="0" indent="0" algn="l">
              <a:buNone/>
              <a:defRPr sz="1400" b="1">
                <a:solidFill>
                  <a:schemeClr val="tx1"/>
                </a:solidFill>
              </a:defRPr>
            </a:lvl1pPr>
          </a:lstStyle>
          <a:p>
            <a:pPr lvl="0"/>
            <a:r>
              <a:rPr lang="en-GB" err="1"/>
              <a:t>sydney.edu.au</a:t>
            </a:r>
            <a:r>
              <a:rPr lang="en-GB"/>
              <a:t>/</a:t>
            </a:r>
            <a:r>
              <a:rPr lang="en-GB" err="1"/>
              <a:t>xxxxx</a:t>
            </a:r>
            <a:endParaRPr lang="en-US"/>
          </a:p>
        </p:txBody>
      </p:sp>
      <p:sp>
        <p:nvSpPr>
          <p:cNvPr id="2" name="TextBox 5">
            <a:extLst>
              <a:ext uri="{FF2B5EF4-FFF2-40B4-BE49-F238E27FC236}">
                <a16:creationId xmlns:a16="http://schemas.microsoft.com/office/drawing/2014/main" id="{CC6CB602-C08B-320B-4B19-B03FD0E5432F}"/>
              </a:ext>
            </a:extLst>
          </p:cNvPr>
          <p:cNvSpPr txBox="1"/>
          <p:nvPr userDrawn="1"/>
        </p:nvSpPr>
        <p:spPr>
          <a:xfrm rot="16200000">
            <a:off x="3535157" y="3553180"/>
            <a:ext cx="1830263" cy="169277"/>
          </a:xfrm>
          <a:prstGeom prst="rect">
            <a:avLst/>
          </a:prstGeom>
          <a:noFill/>
        </p:spPr>
        <p:txBody>
          <a:bodyPr wrap="square" rtlCol="0">
            <a:spAutoFit/>
          </a:bodyPr>
          <a:lstStyle/>
          <a:p>
            <a:r>
              <a:rPr lang="en-US" sz="500"/>
              <a:t>CRICOS 00026A    TEQSA PRV12057</a:t>
            </a:r>
          </a:p>
        </p:txBody>
      </p:sp>
      <p:pic>
        <p:nvPicPr>
          <p:cNvPr id="6" name="Graphic 5">
            <a:extLst>
              <a:ext uri="{FF2B5EF4-FFF2-40B4-BE49-F238E27FC236}">
                <a16:creationId xmlns:a16="http://schemas.microsoft.com/office/drawing/2014/main" id="{B075A468-BEE5-4DEF-FEB5-93F5619DCDD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304800" y="3496111"/>
            <a:ext cx="3989544" cy="742498"/>
          </a:xfrm>
          <a:prstGeom prst="rect">
            <a:avLst/>
          </a:prstGeom>
        </p:spPr>
      </p:pic>
    </p:spTree>
    <p:extLst>
      <p:ext uri="{BB962C8B-B14F-4D97-AF65-F5344CB8AC3E}">
        <p14:creationId xmlns:p14="http://schemas.microsoft.com/office/powerpoint/2010/main" val="178918820"/>
      </p:ext>
    </p:extLst>
  </p:cSld>
  <p:clrMapOvr>
    <a:overrideClrMapping bg1="lt1" tx1="dk1" bg2="lt2" tx2="dk2" accent1="accent1" accent2="accent2" accent3="accent3" accent4="accent4" accent5="accent5" accent6="accent6" hlink="hlink" folHlink="folHlink"/>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 column, small body copy 10pt">
    <p:spTree>
      <p:nvGrpSpPr>
        <p:cNvPr id="1" name=""/>
        <p:cNvGrpSpPr/>
        <p:nvPr/>
      </p:nvGrpSpPr>
      <p:grpSpPr>
        <a:xfrm>
          <a:off x="0" y="0"/>
          <a:ext cx="0" cy="0"/>
          <a:chOff x="0" y="0"/>
          <a:chExt cx="0" cy="0"/>
        </a:xfrm>
      </p:grpSpPr>
      <p:sp>
        <p:nvSpPr>
          <p:cNvPr id="8" name="Placeholder text 2">
            <a:extLst>
              <a:ext uri="{FF2B5EF4-FFF2-40B4-BE49-F238E27FC236}">
                <a16:creationId xmlns:a16="http://schemas.microsoft.com/office/drawing/2014/main" id="{4750A85D-7EC4-4F3C-A957-3387FB721759}"/>
              </a:ext>
            </a:extLst>
          </p:cNvPr>
          <p:cNvSpPr>
            <a:spLocks noGrp="1"/>
          </p:cNvSpPr>
          <p:nvPr>
            <p:ph type="body" idx="1" hasCustomPrompt="1"/>
          </p:nvPr>
        </p:nvSpPr>
        <p:spPr>
          <a:xfrm>
            <a:off x="1892300" y="1803399"/>
            <a:ext cx="6673850" cy="2781300"/>
          </a:xfrm>
          <a:prstGeom prst="rect">
            <a:avLst/>
          </a:prstGeom>
        </p:spPr>
        <p:txBody>
          <a:bodyPr lIns="0" tIns="0" rIns="0" bIns="0" numCol="1" spcCol="252000"/>
          <a:lstStyle>
            <a:lvl1pPr marL="171450" indent="-171450">
              <a:buFont typeface="System Font Regular"/>
              <a:buChar char="-"/>
              <a:defRPr sz="1000" b="0" i="0">
                <a:solidFill>
                  <a:schemeClr val="tx1"/>
                </a:solidFill>
                <a:latin typeface="Arial"/>
                <a:cs typeface="Arial"/>
              </a:defRPr>
            </a:lvl1pPr>
            <a:lvl2pPr marL="628650" indent="-171450">
              <a:buFont typeface="System Font Regular"/>
              <a:buChar char="-"/>
              <a:defRPr sz="1000"/>
            </a:lvl2pPr>
          </a:lstStyle>
          <a:p>
            <a:r>
              <a:rPr lang="en-AU"/>
              <a:t>Click to add text</a:t>
            </a:r>
            <a:endParaRPr/>
          </a:p>
        </p:txBody>
      </p:sp>
      <p:sp>
        <p:nvSpPr>
          <p:cNvPr id="2" name="Title 1">
            <a:extLst>
              <a:ext uri="{FF2B5EF4-FFF2-40B4-BE49-F238E27FC236}">
                <a16:creationId xmlns:a16="http://schemas.microsoft.com/office/drawing/2014/main" id="{58F8334D-F6CE-6F26-F021-0B9D57834297}"/>
              </a:ext>
            </a:extLst>
          </p:cNvPr>
          <p:cNvSpPr>
            <a:spLocks noGrp="1"/>
          </p:cNvSpPr>
          <p:nvPr>
            <p:ph type="title"/>
          </p:nvPr>
        </p:nvSpPr>
        <p:spPr/>
        <p:txBody>
          <a:bodyPr/>
          <a:lstStyle/>
          <a:p>
            <a:r>
              <a:rPr lang="en-GB"/>
              <a:t>Click to edit Master title style</a:t>
            </a:r>
            <a:endParaRPr lang="en-US"/>
          </a:p>
        </p:txBody>
      </p:sp>
    </p:spTree>
    <p:extLst>
      <p:ext uri="{BB962C8B-B14F-4D97-AF65-F5344CB8AC3E}">
        <p14:creationId xmlns:p14="http://schemas.microsoft.com/office/powerpoint/2010/main" val="1683016225"/>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2 column, small body copy 10p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77850" y="514350"/>
            <a:ext cx="7988300" cy="738664"/>
          </a:xfrm>
        </p:spPr>
        <p:txBody>
          <a:bodyPr lIns="0" tIns="0" rIns="0" bIns="0"/>
          <a:lstStyle>
            <a:lvl1pPr>
              <a:defRPr sz="2400" b="0" i="0">
                <a:solidFill>
                  <a:srgbClr val="E64626"/>
                </a:solidFill>
                <a:latin typeface="Times" pitchFamily="2" charset="0"/>
                <a:cs typeface="Times New Roman"/>
              </a:defRPr>
            </a:lvl1pPr>
          </a:lstStyle>
          <a:p>
            <a:r>
              <a:rPr lang="en-US"/>
              <a:t>Title and 2 column text box</a:t>
            </a:r>
            <a:br>
              <a:rPr lang="en-US"/>
            </a:br>
            <a:r>
              <a:rPr lang="en-US"/>
              <a:t>Small body copy</a:t>
            </a:r>
            <a:endParaRPr/>
          </a:p>
        </p:txBody>
      </p:sp>
      <p:sp>
        <p:nvSpPr>
          <p:cNvPr id="6" name="Text Placeholder 2">
            <a:extLst>
              <a:ext uri="{FF2B5EF4-FFF2-40B4-BE49-F238E27FC236}">
                <a16:creationId xmlns:a16="http://schemas.microsoft.com/office/drawing/2014/main" id="{38B76861-0B8E-1907-DDCC-D9BE0F72992B}"/>
              </a:ext>
            </a:extLst>
          </p:cNvPr>
          <p:cNvSpPr>
            <a:spLocks noGrp="1"/>
          </p:cNvSpPr>
          <p:nvPr>
            <p:ph type="body" idx="1" hasCustomPrompt="1"/>
          </p:nvPr>
        </p:nvSpPr>
        <p:spPr>
          <a:xfrm>
            <a:off x="1892300" y="1803399"/>
            <a:ext cx="6673850" cy="2781300"/>
          </a:xfrm>
          <a:prstGeom prst="rect">
            <a:avLst/>
          </a:prstGeom>
        </p:spPr>
        <p:txBody>
          <a:bodyPr lIns="0" tIns="0" rIns="0" bIns="0" numCol="2" spcCol="252000"/>
          <a:lstStyle>
            <a:lvl1pPr marL="171450" indent="-171450">
              <a:buFont typeface="System Font Regular"/>
              <a:buChar char="-"/>
              <a:defRPr sz="1000" b="0" i="0">
                <a:solidFill>
                  <a:srgbClr val="3C3C3B"/>
                </a:solidFill>
                <a:latin typeface="Arial"/>
                <a:cs typeface="Arial"/>
              </a:defRPr>
            </a:lvl1pPr>
            <a:lvl2pPr marL="628650" indent="-171450">
              <a:buFont typeface="System Font Regular"/>
              <a:buChar char="-"/>
              <a:defRPr sz="1000"/>
            </a:lvl2pPr>
          </a:lstStyle>
          <a:p>
            <a:r>
              <a:rPr lang="en-AU"/>
              <a:t>Click to add text</a:t>
            </a:r>
            <a:endParaRPr/>
          </a:p>
        </p:txBody>
      </p:sp>
    </p:spTree>
    <p:extLst>
      <p:ext uri="{BB962C8B-B14F-4D97-AF65-F5344CB8AC3E}">
        <p14:creationId xmlns:p14="http://schemas.microsoft.com/office/powerpoint/2010/main" val="4110296813"/>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3 column, small body copy 10pt">
    <p:spTree>
      <p:nvGrpSpPr>
        <p:cNvPr id="1" name=""/>
        <p:cNvGrpSpPr/>
        <p:nvPr/>
      </p:nvGrpSpPr>
      <p:grpSpPr>
        <a:xfrm>
          <a:off x="0" y="0"/>
          <a:ext cx="0" cy="0"/>
          <a:chOff x="0" y="0"/>
          <a:chExt cx="0" cy="0"/>
        </a:xfrm>
      </p:grpSpPr>
      <p:sp>
        <p:nvSpPr>
          <p:cNvPr id="7" name="Text Placeholder 2">
            <a:extLst>
              <a:ext uri="{FF2B5EF4-FFF2-40B4-BE49-F238E27FC236}">
                <a16:creationId xmlns:a16="http://schemas.microsoft.com/office/drawing/2014/main" id="{F691CD0B-A249-E00E-D26B-FCB09FEB6123}"/>
              </a:ext>
            </a:extLst>
          </p:cNvPr>
          <p:cNvSpPr>
            <a:spLocks noGrp="1"/>
          </p:cNvSpPr>
          <p:nvPr>
            <p:ph type="body" idx="1" hasCustomPrompt="1"/>
          </p:nvPr>
        </p:nvSpPr>
        <p:spPr>
          <a:xfrm>
            <a:off x="1892300" y="1803399"/>
            <a:ext cx="6673850" cy="2781300"/>
          </a:xfrm>
          <a:prstGeom prst="rect">
            <a:avLst/>
          </a:prstGeom>
        </p:spPr>
        <p:txBody>
          <a:bodyPr lIns="0" tIns="0" rIns="0" bIns="0" numCol="3" spcCol="252000"/>
          <a:lstStyle>
            <a:lvl1pPr marL="171450" indent="-171450">
              <a:buFont typeface="System Font Regular"/>
              <a:buChar char="-"/>
              <a:defRPr sz="1000" b="0" i="0">
                <a:solidFill>
                  <a:srgbClr val="3C3C3B"/>
                </a:solidFill>
                <a:latin typeface="Arial"/>
                <a:cs typeface="Arial"/>
              </a:defRPr>
            </a:lvl1pPr>
            <a:lvl2pPr marL="628650" indent="-171450">
              <a:buFont typeface="System Font Regular"/>
              <a:buChar char="-"/>
              <a:defRPr sz="1000"/>
            </a:lvl2pPr>
          </a:lstStyle>
          <a:p>
            <a:r>
              <a:rPr lang="en-AU"/>
              <a:t>Text Placeholder 2</a:t>
            </a:r>
            <a:endParaRPr/>
          </a:p>
        </p:txBody>
      </p:sp>
      <p:sp>
        <p:nvSpPr>
          <p:cNvPr id="2" name="Title 1">
            <a:extLst>
              <a:ext uri="{FF2B5EF4-FFF2-40B4-BE49-F238E27FC236}">
                <a16:creationId xmlns:a16="http://schemas.microsoft.com/office/drawing/2014/main" id="{6D60A890-DBCE-9D0B-FC1E-1FBC36406890}"/>
              </a:ext>
            </a:extLst>
          </p:cNvPr>
          <p:cNvSpPr>
            <a:spLocks noGrp="1"/>
          </p:cNvSpPr>
          <p:nvPr>
            <p:ph type="title" hasCustomPrompt="1"/>
          </p:nvPr>
        </p:nvSpPr>
        <p:spPr>
          <a:xfrm>
            <a:off x="577850" y="514350"/>
            <a:ext cx="7988300" cy="738664"/>
          </a:xfrm>
        </p:spPr>
        <p:txBody>
          <a:bodyPr lIns="0" tIns="0" rIns="0" bIns="0"/>
          <a:lstStyle>
            <a:lvl1pPr>
              <a:defRPr sz="2400" b="0" i="0">
                <a:solidFill>
                  <a:srgbClr val="E64626"/>
                </a:solidFill>
                <a:latin typeface="Times" pitchFamily="2" charset="0"/>
                <a:cs typeface="Times New Roman"/>
              </a:defRPr>
            </a:lvl1pPr>
          </a:lstStyle>
          <a:p>
            <a:r>
              <a:rPr lang="en-US"/>
              <a:t>Title and 3 column text box</a:t>
            </a:r>
            <a:br>
              <a:rPr lang="en-US"/>
            </a:br>
            <a:r>
              <a:rPr lang="en-US"/>
              <a:t>Small body copy</a:t>
            </a:r>
            <a:endParaRPr/>
          </a:p>
        </p:txBody>
      </p:sp>
    </p:spTree>
    <p:extLst>
      <p:ext uri="{BB962C8B-B14F-4D97-AF65-F5344CB8AC3E}">
        <p14:creationId xmlns:p14="http://schemas.microsoft.com/office/powerpoint/2010/main" val="3469463719"/>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 column, medium body copy 13pt">
    <p:spTree>
      <p:nvGrpSpPr>
        <p:cNvPr id="1" name=""/>
        <p:cNvGrpSpPr/>
        <p:nvPr/>
      </p:nvGrpSpPr>
      <p:grpSpPr>
        <a:xfrm>
          <a:off x="0" y="0"/>
          <a:ext cx="0" cy="0"/>
          <a:chOff x="0" y="0"/>
          <a:chExt cx="0" cy="0"/>
        </a:xfrm>
      </p:grpSpPr>
      <p:sp>
        <p:nvSpPr>
          <p:cNvPr id="6" name="Text Placeholder 2">
            <a:extLst>
              <a:ext uri="{FF2B5EF4-FFF2-40B4-BE49-F238E27FC236}">
                <a16:creationId xmlns:a16="http://schemas.microsoft.com/office/drawing/2014/main" id="{2025C77E-CD2E-BA7A-975E-54EF9CC46D9B}"/>
              </a:ext>
            </a:extLst>
          </p:cNvPr>
          <p:cNvSpPr>
            <a:spLocks noGrp="1"/>
          </p:cNvSpPr>
          <p:nvPr>
            <p:ph type="body" sz="quarter" idx="10"/>
          </p:nvPr>
        </p:nvSpPr>
        <p:spPr>
          <a:xfrm>
            <a:off x="1881188" y="1809750"/>
            <a:ext cx="6684962" cy="2755900"/>
          </a:xfrm>
          <a:prstGeom prst="rect">
            <a:avLst/>
          </a:prstGeom>
        </p:spPr>
        <p:txBody>
          <a:bodyPr/>
          <a:lstStyle>
            <a:lvl1pPr marL="171450" indent="-171450">
              <a:buClr>
                <a:schemeClr val="tx1"/>
              </a:buClr>
              <a:buFont typeface="System Font Regular"/>
              <a:buChar char="-"/>
              <a:defRPr sz="1300"/>
            </a:lvl1pPr>
            <a:lvl2pPr marL="628650" indent="-171450">
              <a:buClr>
                <a:schemeClr val="tx1"/>
              </a:buClr>
              <a:buFont typeface="System Font Regular"/>
              <a:buChar char="-"/>
              <a:defRPr sz="1300"/>
            </a:lvl2pPr>
            <a:lvl3pPr marL="1085850" indent="-171450">
              <a:buClr>
                <a:schemeClr val="tx1"/>
              </a:buClr>
              <a:buFont typeface="System Font Regular"/>
              <a:buChar char="-"/>
              <a:defRPr sz="1300"/>
            </a:lvl3pPr>
            <a:lvl4pPr marL="1543050" indent="-171450">
              <a:buClr>
                <a:schemeClr val="tx1"/>
              </a:buClr>
              <a:buFont typeface="System Font Regular"/>
              <a:buChar char="-"/>
              <a:defRPr sz="1300"/>
            </a:lvl4pPr>
            <a:lvl5pPr marL="2000250" indent="-171450">
              <a:buClr>
                <a:schemeClr val="tx1"/>
              </a:buClr>
              <a:buFont typeface="System Font Regular"/>
              <a:buChar char="-"/>
              <a:defRPr sz="13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2" name="Title 1">
            <a:extLst>
              <a:ext uri="{FF2B5EF4-FFF2-40B4-BE49-F238E27FC236}">
                <a16:creationId xmlns:a16="http://schemas.microsoft.com/office/drawing/2014/main" id="{3E26E6E4-89B8-DE75-7430-4DB49BAA2C16}"/>
              </a:ext>
            </a:extLst>
          </p:cNvPr>
          <p:cNvSpPr>
            <a:spLocks noGrp="1"/>
          </p:cNvSpPr>
          <p:nvPr>
            <p:ph type="title" hasCustomPrompt="1"/>
          </p:nvPr>
        </p:nvSpPr>
        <p:spPr>
          <a:xfrm>
            <a:off x="577850" y="514350"/>
            <a:ext cx="7988300" cy="738664"/>
          </a:xfrm>
        </p:spPr>
        <p:txBody>
          <a:bodyPr lIns="0" tIns="0" rIns="0" bIns="0"/>
          <a:lstStyle>
            <a:lvl1pPr>
              <a:defRPr sz="2400" b="0" i="0">
                <a:solidFill>
                  <a:srgbClr val="E64626"/>
                </a:solidFill>
                <a:latin typeface="Times" pitchFamily="2" charset="0"/>
                <a:cs typeface="Times New Roman"/>
              </a:defRPr>
            </a:lvl1pPr>
          </a:lstStyle>
          <a:p>
            <a:r>
              <a:rPr lang="en-US"/>
              <a:t>Title and 1 column text box</a:t>
            </a:r>
            <a:br>
              <a:rPr lang="en-US"/>
            </a:br>
            <a:r>
              <a:rPr lang="en-US"/>
              <a:t>Medium body copy</a:t>
            </a:r>
            <a:endParaRPr/>
          </a:p>
        </p:txBody>
      </p:sp>
    </p:spTree>
    <p:extLst>
      <p:ext uri="{BB962C8B-B14F-4D97-AF65-F5344CB8AC3E}">
        <p14:creationId xmlns:p14="http://schemas.microsoft.com/office/powerpoint/2010/main" val="1865334678"/>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2 column, medium body copy 13pt">
    <p:spTree>
      <p:nvGrpSpPr>
        <p:cNvPr id="1" name=""/>
        <p:cNvGrpSpPr/>
        <p:nvPr/>
      </p:nvGrpSpPr>
      <p:grpSpPr>
        <a:xfrm>
          <a:off x="0" y="0"/>
          <a:ext cx="0" cy="0"/>
          <a:chOff x="0" y="0"/>
          <a:chExt cx="0" cy="0"/>
        </a:xfrm>
      </p:grpSpPr>
      <p:sp>
        <p:nvSpPr>
          <p:cNvPr id="4" name="Text Placeholder 2">
            <a:extLst>
              <a:ext uri="{FF2B5EF4-FFF2-40B4-BE49-F238E27FC236}">
                <a16:creationId xmlns:a16="http://schemas.microsoft.com/office/drawing/2014/main" id="{5AE129D5-BC83-5BC6-7696-A62ABBA7068D}"/>
              </a:ext>
            </a:extLst>
          </p:cNvPr>
          <p:cNvSpPr>
            <a:spLocks noGrp="1"/>
          </p:cNvSpPr>
          <p:nvPr>
            <p:ph type="body" sz="quarter" idx="10"/>
          </p:nvPr>
        </p:nvSpPr>
        <p:spPr>
          <a:xfrm>
            <a:off x="1881188" y="1809750"/>
            <a:ext cx="3224212" cy="2755900"/>
          </a:xfrm>
          <a:prstGeom prst="rect">
            <a:avLst/>
          </a:prstGeom>
        </p:spPr>
        <p:txBody>
          <a:bodyPr/>
          <a:lstStyle>
            <a:lvl1pPr marL="171450" indent="-171450">
              <a:buClr>
                <a:schemeClr val="tx1"/>
              </a:buClr>
              <a:buFont typeface="System Font Regular"/>
              <a:buChar char="-"/>
              <a:defRPr sz="1300"/>
            </a:lvl1pPr>
            <a:lvl2pPr marL="628650" indent="-171450">
              <a:buClr>
                <a:schemeClr val="tx1"/>
              </a:buClr>
              <a:buFont typeface="System Font Regular"/>
              <a:buChar char="-"/>
              <a:defRPr sz="1300"/>
            </a:lvl2pPr>
            <a:lvl3pPr marL="1085850" indent="-171450">
              <a:buClr>
                <a:schemeClr val="tx1"/>
              </a:buClr>
              <a:buFont typeface="System Font Regular"/>
              <a:buChar char="-"/>
              <a:defRPr sz="1300"/>
            </a:lvl3pPr>
            <a:lvl4pPr marL="1543050" indent="-171450">
              <a:buClr>
                <a:schemeClr val="tx1"/>
              </a:buClr>
              <a:buFont typeface="System Font Regular"/>
              <a:buChar char="-"/>
              <a:defRPr sz="1300"/>
            </a:lvl4pPr>
            <a:lvl5pPr marL="2000250" indent="-171450">
              <a:buClr>
                <a:schemeClr val="tx1"/>
              </a:buClr>
              <a:buFont typeface="System Font Regular"/>
              <a:buChar char="-"/>
              <a:defRPr sz="13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3">
            <a:extLst>
              <a:ext uri="{FF2B5EF4-FFF2-40B4-BE49-F238E27FC236}">
                <a16:creationId xmlns:a16="http://schemas.microsoft.com/office/drawing/2014/main" id="{AEE874E2-82AB-542D-E56B-2FB8466A88DC}"/>
              </a:ext>
            </a:extLst>
          </p:cNvPr>
          <p:cNvSpPr>
            <a:spLocks noGrp="1"/>
          </p:cNvSpPr>
          <p:nvPr>
            <p:ph type="body" sz="quarter" idx="11"/>
          </p:nvPr>
        </p:nvSpPr>
        <p:spPr>
          <a:xfrm>
            <a:off x="5330969" y="1809750"/>
            <a:ext cx="3224212" cy="2755900"/>
          </a:xfrm>
          <a:prstGeom prst="rect">
            <a:avLst/>
          </a:prstGeom>
        </p:spPr>
        <p:txBody>
          <a:bodyPr/>
          <a:lstStyle>
            <a:lvl1pPr marL="171450" indent="-171450">
              <a:buClr>
                <a:schemeClr val="tx1"/>
              </a:buClr>
              <a:buFont typeface="System Font Regular"/>
              <a:buChar char="-"/>
              <a:defRPr sz="1300"/>
            </a:lvl1pPr>
            <a:lvl2pPr marL="628650" indent="-171450">
              <a:buClr>
                <a:schemeClr val="tx1"/>
              </a:buClr>
              <a:buFont typeface="System Font Regular"/>
              <a:buChar char="-"/>
              <a:defRPr sz="1300"/>
            </a:lvl2pPr>
            <a:lvl3pPr marL="1085850" indent="-171450">
              <a:buClr>
                <a:schemeClr val="tx1"/>
              </a:buClr>
              <a:buFont typeface="System Font Regular"/>
              <a:buChar char="-"/>
              <a:defRPr sz="1300"/>
            </a:lvl3pPr>
            <a:lvl4pPr marL="1543050" indent="-171450">
              <a:buClr>
                <a:schemeClr val="tx1"/>
              </a:buClr>
              <a:buFont typeface="System Font Regular"/>
              <a:buChar char="-"/>
              <a:defRPr sz="1300"/>
            </a:lvl4pPr>
            <a:lvl5pPr marL="2000250" indent="-171450">
              <a:buClr>
                <a:schemeClr val="tx1"/>
              </a:buClr>
              <a:buFont typeface="System Font Regular"/>
              <a:buChar char="-"/>
              <a:defRPr sz="13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2" name="Title 1">
            <a:extLst>
              <a:ext uri="{FF2B5EF4-FFF2-40B4-BE49-F238E27FC236}">
                <a16:creationId xmlns:a16="http://schemas.microsoft.com/office/drawing/2014/main" id="{C318EBB7-A22D-DEA0-3883-7D6A226ED304}"/>
              </a:ext>
            </a:extLst>
          </p:cNvPr>
          <p:cNvSpPr>
            <a:spLocks noGrp="1"/>
          </p:cNvSpPr>
          <p:nvPr>
            <p:ph type="title" hasCustomPrompt="1"/>
          </p:nvPr>
        </p:nvSpPr>
        <p:spPr>
          <a:xfrm>
            <a:off x="577850" y="514350"/>
            <a:ext cx="7988300" cy="738664"/>
          </a:xfrm>
        </p:spPr>
        <p:txBody>
          <a:bodyPr lIns="0" tIns="0" rIns="0" bIns="0"/>
          <a:lstStyle>
            <a:lvl1pPr>
              <a:defRPr sz="2400" b="0" i="0">
                <a:solidFill>
                  <a:srgbClr val="E64626"/>
                </a:solidFill>
                <a:latin typeface="Times" pitchFamily="2" charset="0"/>
                <a:cs typeface="Times New Roman"/>
              </a:defRPr>
            </a:lvl1pPr>
          </a:lstStyle>
          <a:p>
            <a:r>
              <a:rPr lang="en-US"/>
              <a:t>Title and 2 column text box</a:t>
            </a:r>
            <a:br>
              <a:rPr lang="en-US"/>
            </a:br>
            <a:r>
              <a:rPr lang="en-US"/>
              <a:t>Medium body copy</a:t>
            </a:r>
            <a:endParaRPr/>
          </a:p>
        </p:txBody>
      </p:sp>
    </p:spTree>
    <p:extLst>
      <p:ext uri="{BB962C8B-B14F-4D97-AF65-F5344CB8AC3E}">
        <p14:creationId xmlns:p14="http://schemas.microsoft.com/office/powerpoint/2010/main" val="2839043231"/>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3 column, medium body copy 13pt">
    <p:spTree>
      <p:nvGrpSpPr>
        <p:cNvPr id="1" name=""/>
        <p:cNvGrpSpPr/>
        <p:nvPr/>
      </p:nvGrpSpPr>
      <p:grpSpPr>
        <a:xfrm>
          <a:off x="0" y="0"/>
          <a:ext cx="0" cy="0"/>
          <a:chOff x="0" y="0"/>
          <a:chExt cx="0" cy="0"/>
        </a:xfrm>
      </p:grpSpPr>
      <p:sp>
        <p:nvSpPr>
          <p:cNvPr id="4" name="Text Placeholder 2">
            <a:extLst>
              <a:ext uri="{FF2B5EF4-FFF2-40B4-BE49-F238E27FC236}">
                <a16:creationId xmlns:a16="http://schemas.microsoft.com/office/drawing/2014/main" id="{A89C3E4A-3CEE-6A06-BFB0-526F77478D2D}"/>
              </a:ext>
            </a:extLst>
          </p:cNvPr>
          <p:cNvSpPr>
            <a:spLocks noGrp="1"/>
          </p:cNvSpPr>
          <p:nvPr>
            <p:ph type="body" sz="quarter" idx="10"/>
          </p:nvPr>
        </p:nvSpPr>
        <p:spPr>
          <a:xfrm>
            <a:off x="1881188" y="1814829"/>
            <a:ext cx="1954832" cy="2755900"/>
          </a:xfrm>
          <a:prstGeom prst="rect">
            <a:avLst/>
          </a:prstGeom>
        </p:spPr>
        <p:txBody>
          <a:bodyPr/>
          <a:lstStyle>
            <a:lvl1pPr marL="171450" indent="-171450">
              <a:buClr>
                <a:schemeClr val="tx1"/>
              </a:buClr>
              <a:buFont typeface="System Font Regular"/>
              <a:buChar char="-"/>
              <a:defRPr sz="1300"/>
            </a:lvl1pPr>
            <a:lvl2pPr marL="628650" indent="-171450">
              <a:buClr>
                <a:schemeClr val="tx1"/>
              </a:buClr>
              <a:buFont typeface="System Font Regular"/>
              <a:buChar char="-"/>
              <a:defRPr sz="1300"/>
            </a:lvl2pPr>
            <a:lvl3pPr marL="1085850" indent="-171450">
              <a:buClr>
                <a:schemeClr val="tx1"/>
              </a:buClr>
              <a:buFont typeface="System Font Regular"/>
              <a:buChar char="-"/>
              <a:defRPr sz="1300"/>
            </a:lvl3pPr>
            <a:lvl4pPr marL="1543050" indent="-171450">
              <a:buClr>
                <a:schemeClr val="tx1"/>
              </a:buClr>
              <a:buFont typeface="System Font Regular"/>
              <a:buChar char="-"/>
              <a:defRPr sz="1300"/>
            </a:lvl4pPr>
            <a:lvl5pPr marL="2000250" indent="-171450">
              <a:buClr>
                <a:schemeClr val="tx1"/>
              </a:buClr>
              <a:buFont typeface="System Font Regular"/>
              <a:buChar char="-"/>
              <a:defRPr sz="1300"/>
            </a:lvl5pPr>
          </a:lstStyle>
          <a:p>
            <a:pPr lvl="0"/>
            <a:r>
              <a:rPr lang="en-GB"/>
              <a:t>Click to edit Master text styles</a:t>
            </a:r>
          </a:p>
          <a:p>
            <a:pPr lvl="1"/>
            <a:r>
              <a:rPr lang="en-GB"/>
              <a:t>Second level</a:t>
            </a:r>
          </a:p>
          <a:p>
            <a:pPr lvl="2"/>
            <a:r>
              <a:rPr lang="en-GB"/>
              <a:t>Third level</a:t>
            </a:r>
            <a:endParaRPr lang="en-US"/>
          </a:p>
        </p:txBody>
      </p:sp>
      <p:sp>
        <p:nvSpPr>
          <p:cNvPr id="5" name="Text Placeholder 3">
            <a:extLst>
              <a:ext uri="{FF2B5EF4-FFF2-40B4-BE49-F238E27FC236}">
                <a16:creationId xmlns:a16="http://schemas.microsoft.com/office/drawing/2014/main" id="{1DFC8A7E-2401-E620-E338-5D28D2506876}"/>
              </a:ext>
            </a:extLst>
          </p:cNvPr>
          <p:cNvSpPr>
            <a:spLocks noGrp="1"/>
          </p:cNvSpPr>
          <p:nvPr>
            <p:ph type="body" sz="quarter" idx="14"/>
          </p:nvPr>
        </p:nvSpPr>
        <p:spPr>
          <a:xfrm>
            <a:off x="4250315" y="1814829"/>
            <a:ext cx="1954832" cy="2755900"/>
          </a:xfrm>
          <a:prstGeom prst="rect">
            <a:avLst/>
          </a:prstGeom>
        </p:spPr>
        <p:txBody>
          <a:bodyPr/>
          <a:lstStyle>
            <a:lvl1pPr marL="171450" indent="-171450">
              <a:buClr>
                <a:schemeClr val="tx1"/>
              </a:buClr>
              <a:buFont typeface="System Font Regular"/>
              <a:buChar char="-"/>
              <a:defRPr sz="1300"/>
            </a:lvl1pPr>
            <a:lvl2pPr marL="628650" indent="-171450">
              <a:buClr>
                <a:schemeClr val="tx1"/>
              </a:buClr>
              <a:buFont typeface="System Font Regular"/>
              <a:buChar char="-"/>
              <a:defRPr sz="1300"/>
            </a:lvl2pPr>
            <a:lvl3pPr marL="1085850" indent="-171450">
              <a:buClr>
                <a:schemeClr val="tx1"/>
              </a:buClr>
              <a:buFont typeface="System Font Regular"/>
              <a:buChar char="-"/>
              <a:defRPr sz="1300"/>
            </a:lvl3pPr>
            <a:lvl4pPr marL="1543050" indent="-171450">
              <a:buClr>
                <a:schemeClr val="tx1"/>
              </a:buClr>
              <a:buFont typeface="System Font Regular"/>
              <a:buChar char="-"/>
              <a:defRPr sz="1300"/>
            </a:lvl4pPr>
            <a:lvl5pPr marL="2000250" indent="-171450">
              <a:buClr>
                <a:schemeClr val="tx1"/>
              </a:buClr>
              <a:buFont typeface="System Font Regular"/>
              <a:buChar char="-"/>
              <a:defRPr sz="1300"/>
            </a:lvl5pPr>
          </a:lstStyle>
          <a:p>
            <a:pPr lvl="0"/>
            <a:r>
              <a:rPr lang="en-GB"/>
              <a:t>Click to edit Master text styles</a:t>
            </a:r>
          </a:p>
          <a:p>
            <a:pPr lvl="1"/>
            <a:r>
              <a:rPr lang="en-GB"/>
              <a:t>Second level</a:t>
            </a:r>
          </a:p>
          <a:p>
            <a:pPr lvl="2"/>
            <a:r>
              <a:rPr lang="en-GB"/>
              <a:t>Third level</a:t>
            </a:r>
            <a:endParaRPr lang="en-US"/>
          </a:p>
        </p:txBody>
      </p:sp>
      <p:sp>
        <p:nvSpPr>
          <p:cNvPr id="6" name="Text Placeholder 4">
            <a:extLst>
              <a:ext uri="{FF2B5EF4-FFF2-40B4-BE49-F238E27FC236}">
                <a16:creationId xmlns:a16="http://schemas.microsoft.com/office/drawing/2014/main" id="{E104634B-900F-6E88-EAFF-FBF5C77F1AED}"/>
              </a:ext>
            </a:extLst>
          </p:cNvPr>
          <p:cNvSpPr>
            <a:spLocks noGrp="1"/>
          </p:cNvSpPr>
          <p:nvPr>
            <p:ph type="body" sz="quarter" idx="15"/>
          </p:nvPr>
        </p:nvSpPr>
        <p:spPr>
          <a:xfrm>
            <a:off x="6544627" y="1814829"/>
            <a:ext cx="1954832" cy="2755900"/>
          </a:xfrm>
          <a:prstGeom prst="rect">
            <a:avLst/>
          </a:prstGeom>
        </p:spPr>
        <p:txBody>
          <a:bodyPr/>
          <a:lstStyle>
            <a:lvl1pPr marL="171450" indent="-171450">
              <a:buClr>
                <a:schemeClr val="tx1"/>
              </a:buClr>
              <a:buFont typeface="System Font Regular"/>
              <a:buChar char="-"/>
              <a:defRPr sz="1300"/>
            </a:lvl1pPr>
            <a:lvl2pPr marL="628650" indent="-171450">
              <a:buClr>
                <a:schemeClr val="tx1"/>
              </a:buClr>
              <a:buFont typeface="System Font Regular"/>
              <a:buChar char="-"/>
              <a:defRPr sz="1300"/>
            </a:lvl2pPr>
            <a:lvl3pPr marL="1085850" indent="-171450">
              <a:buClr>
                <a:schemeClr val="tx1"/>
              </a:buClr>
              <a:buFont typeface="System Font Regular"/>
              <a:buChar char="-"/>
              <a:defRPr sz="1300"/>
            </a:lvl3pPr>
            <a:lvl4pPr marL="1543050" indent="-171450">
              <a:buClr>
                <a:schemeClr val="tx1"/>
              </a:buClr>
              <a:buFont typeface="System Font Regular"/>
              <a:buChar char="-"/>
              <a:defRPr sz="1300"/>
            </a:lvl4pPr>
            <a:lvl5pPr marL="2000250" indent="-171450">
              <a:buClr>
                <a:schemeClr val="tx1"/>
              </a:buClr>
              <a:buFont typeface="System Font Regular"/>
              <a:buChar char="-"/>
              <a:defRPr sz="1300"/>
            </a:lvl5pPr>
          </a:lstStyle>
          <a:p>
            <a:pPr lvl="0"/>
            <a:r>
              <a:rPr lang="en-GB"/>
              <a:t>Click to edit Master text styles</a:t>
            </a:r>
          </a:p>
          <a:p>
            <a:pPr lvl="1"/>
            <a:r>
              <a:rPr lang="en-GB"/>
              <a:t>Second level</a:t>
            </a:r>
          </a:p>
          <a:p>
            <a:pPr lvl="2"/>
            <a:r>
              <a:rPr lang="en-GB"/>
              <a:t>Third level</a:t>
            </a:r>
            <a:endParaRPr lang="en-US"/>
          </a:p>
        </p:txBody>
      </p:sp>
      <p:sp>
        <p:nvSpPr>
          <p:cNvPr id="2" name="Title 1">
            <a:extLst>
              <a:ext uri="{FF2B5EF4-FFF2-40B4-BE49-F238E27FC236}">
                <a16:creationId xmlns:a16="http://schemas.microsoft.com/office/drawing/2014/main" id="{6FE5C447-82BB-3065-F7F8-2993FACA6005}"/>
              </a:ext>
            </a:extLst>
          </p:cNvPr>
          <p:cNvSpPr>
            <a:spLocks noGrp="1"/>
          </p:cNvSpPr>
          <p:nvPr>
            <p:ph type="title" hasCustomPrompt="1"/>
          </p:nvPr>
        </p:nvSpPr>
        <p:spPr>
          <a:xfrm>
            <a:off x="577850" y="514350"/>
            <a:ext cx="7988300" cy="738664"/>
          </a:xfrm>
        </p:spPr>
        <p:txBody>
          <a:bodyPr lIns="0" tIns="0" rIns="0" bIns="0"/>
          <a:lstStyle>
            <a:lvl1pPr>
              <a:defRPr sz="2400" b="0" i="0">
                <a:solidFill>
                  <a:srgbClr val="E64626"/>
                </a:solidFill>
                <a:latin typeface="Times" pitchFamily="2" charset="0"/>
                <a:cs typeface="Times New Roman"/>
              </a:defRPr>
            </a:lvl1pPr>
          </a:lstStyle>
          <a:p>
            <a:r>
              <a:rPr lang="en-US"/>
              <a:t>Title and 3 column text box</a:t>
            </a:r>
            <a:br>
              <a:rPr lang="en-US"/>
            </a:br>
            <a:r>
              <a:rPr lang="en-US"/>
              <a:t>Medium body copy</a:t>
            </a:r>
            <a:endParaRPr/>
          </a:p>
        </p:txBody>
      </p:sp>
    </p:spTree>
    <p:extLst>
      <p:ext uri="{BB962C8B-B14F-4D97-AF65-F5344CB8AC3E}">
        <p14:creationId xmlns:p14="http://schemas.microsoft.com/office/powerpoint/2010/main" val="300368425"/>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1 column, large body copy 18pt">
    <p:spTree>
      <p:nvGrpSpPr>
        <p:cNvPr id="1" name=""/>
        <p:cNvGrpSpPr/>
        <p:nvPr/>
      </p:nvGrpSpPr>
      <p:grpSpPr>
        <a:xfrm>
          <a:off x="0" y="0"/>
          <a:ext cx="0" cy="0"/>
          <a:chOff x="0" y="0"/>
          <a:chExt cx="0" cy="0"/>
        </a:xfrm>
      </p:grpSpPr>
      <p:sp>
        <p:nvSpPr>
          <p:cNvPr id="6" name="Text Placeholder 2">
            <a:extLst>
              <a:ext uri="{FF2B5EF4-FFF2-40B4-BE49-F238E27FC236}">
                <a16:creationId xmlns:a16="http://schemas.microsoft.com/office/drawing/2014/main" id="{2025C77E-CD2E-BA7A-975E-54EF9CC46D9B}"/>
              </a:ext>
            </a:extLst>
          </p:cNvPr>
          <p:cNvSpPr>
            <a:spLocks noGrp="1"/>
          </p:cNvSpPr>
          <p:nvPr>
            <p:ph type="body" sz="quarter" idx="10"/>
          </p:nvPr>
        </p:nvSpPr>
        <p:spPr>
          <a:xfrm>
            <a:off x="1881188" y="1809750"/>
            <a:ext cx="6684962" cy="2755900"/>
          </a:xfrm>
          <a:prstGeom prst="rect">
            <a:avLst/>
          </a:prstGeom>
        </p:spPr>
        <p:txBody>
          <a:bodyPr/>
          <a:lstStyle>
            <a:lvl1pPr marL="171450" indent="-171450">
              <a:buClr>
                <a:schemeClr val="tx1"/>
              </a:buClr>
              <a:buFont typeface="System Font Regular"/>
              <a:buChar char="-"/>
              <a:defRPr sz="1800">
                <a:latin typeface="+mn-lt"/>
              </a:defRPr>
            </a:lvl1pPr>
            <a:lvl2pPr marL="628650" indent="-171450">
              <a:buClr>
                <a:schemeClr val="tx1"/>
              </a:buClr>
              <a:buFont typeface="System Font Regular"/>
              <a:buChar char="-"/>
              <a:defRPr sz="1800">
                <a:latin typeface="+mn-lt"/>
              </a:defRPr>
            </a:lvl2pPr>
            <a:lvl3pPr marL="1085850" indent="-171450">
              <a:buClr>
                <a:schemeClr val="tx1"/>
              </a:buClr>
              <a:buFont typeface="System Font Regular"/>
              <a:buChar char="-"/>
              <a:defRPr sz="1800">
                <a:latin typeface="+mn-lt"/>
              </a:defRPr>
            </a:lvl3pPr>
            <a:lvl4pPr marL="1543050" indent="-171450">
              <a:buClr>
                <a:schemeClr val="tx1"/>
              </a:buClr>
              <a:buFont typeface="System Font Regular"/>
              <a:buChar char="-"/>
              <a:defRPr sz="1800">
                <a:latin typeface="+mn-lt"/>
              </a:defRPr>
            </a:lvl4pPr>
            <a:lvl5pPr marL="2000250" indent="-171450">
              <a:buClr>
                <a:schemeClr val="tx1"/>
              </a:buClr>
              <a:buFont typeface="System Font Regular"/>
              <a:buChar char="-"/>
              <a:defRPr sz="1800">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2" name="Title 1">
            <a:extLst>
              <a:ext uri="{FF2B5EF4-FFF2-40B4-BE49-F238E27FC236}">
                <a16:creationId xmlns:a16="http://schemas.microsoft.com/office/drawing/2014/main" id="{2E3A7D94-FC97-9D5C-C395-284A560F5C5E}"/>
              </a:ext>
            </a:extLst>
          </p:cNvPr>
          <p:cNvSpPr>
            <a:spLocks noGrp="1"/>
          </p:cNvSpPr>
          <p:nvPr>
            <p:ph type="title" hasCustomPrompt="1"/>
          </p:nvPr>
        </p:nvSpPr>
        <p:spPr>
          <a:xfrm>
            <a:off x="577850" y="514350"/>
            <a:ext cx="7988300" cy="738664"/>
          </a:xfrm>
        </p:spPr>
        <p:txBody>
          <a:bodyPr lIns="0" tIns="0" rIns="0" bIns="0"/>
          <a:lstStyle>
            <a:lvl1pPr>
              <a:defRPr sz="2400" b="0" i="0">
                <a:solidFill>
                  <a:srgbClr val="E64626"/>
                </a:solidFill>
                <a:latin typeface="Times" pitchFamily="2" charset="0"/>
                <a:cs typeface="Times New Roman"/>
              </a:defRPr>
            </a:lvl1pPr>
          </a:lstStyle>
          <a:p>
            <a:r>
              <a:rPr lang="en-US"/>
              <a:t>Title and 1 column text box</a:t>
            </a:r>
            <a:br>
              <a:rPr lang="en-US"/>
            </a:br>
            <a:r>
              <a:rPr lang="en-US"/>
              <a:t>Large body copy</a:t>
            </a:r>
            <a:endParaRPr/>
          </a:p>
        </p:txBody>
      </p:sp>
    </p:spTree>
    <p:extLst>
      <p:ext uri="{BB962C8B-B14F-4D97-AF65-F5344CB8AC3E}">
        <p14:creationId xmlns:p14="http://schemas.microsoft.com/office/powerpoint/2010/main" val="4184033169"/>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1 object">
    <p:spTree>
      <p:nvGrpSpPr>
        <p:cNvPr id="1" name=""/>
        <p:cNvGrpSpPr/>
        <p:nvPr/>
      </p:nvGrpSpPr>
      <p:grpSpPr>
        <a:xfrm>
          <a:off x="0" y="0"/>
          <a:ext cx="0" cy="0"/>
          <a:chOff x="0" y="0"/>
          <a:chExt cx="0" cy="0"/>
        </a:xfrm>
      </p:grpSpPr>
      <p:sp>
        <p:nvSpPr>
          <p:cNvPr id="5" name="Text Placeholder 2">
            <a:extLst>
              <a:ext uri="{FF2B5EF4-FFF2-40B4-BE49-F238E27FC236}">
                <a16:creationId xmlns:a16="http://schemas.microsoft.com/office/drawing/2014/main" id="{87CDED4A-4823-EF24-3881-13F93D526601}"/>
              </a:ext>
            </a:extLst>
          </p:cNvPr>
          <p:cNvSpPr>
            <a:spLocks noGrp="1"/>
          </p:cNvSpPr>
          <p:nvPr>
            <p:ph sz="half" idx="2" hasCustomPrompt="1"/>
          </p:nvPr>
        </p:nvSpPr>
        <p:spPr>
          <a:xfrm>
            <a:off x="1881188" y="1802292"/>
            <a:ext cx="6684962" cy="2763358"/>
          </a:xfrm>
          <a:prstGeom prst="rect">
            <a:avLst/>
          </a:prstGeom>
          <a:noFill/>
        </p:spPr>
        <p:txBody>
          <a:bodyPr wrap="square" lIns="0" tIns="0" rIns="0" bIns="0">
            <a:noAutofit/>
          </a:bodyPr>
          <a:lstStyle>
            <a:lvl1pPr marL="0" indent="0">
              <a:buFont typeface="System Font Regular"/>
              <a:buNone/>
              <a:defRPr sz="1000"/>
            </a:lvl1pPr>
            <a:lvl2pPr>
              <a:defRPr sz="1000"/>
            </a:lvl2pPr>
          </a:lstStyle>
          <a:p>
            <a:pPr marL="171450" marR="0" lvl="0" indent="-171450" defTabSz="914400" eaLnBrk="1" fontAlgn="auto" latinLnBrk="0" hangingPunct="1">
              <a:lnSpc>
                <a:spcPct val="100000"/>
              </a:lnSpc>
              <a:spcBef>
                <a:spcPts val="0"/>
              </a:spcBef>
              <a:spcAft>
                <a:spcPts val="0"/>
              </a:spcAft>
              <a:buClr>
                <a:schemeClr val="tx2"/>
              </a:buClr>
              <a:buSzTx/>
              <a:buFont typeface="System Font Regular"/>
              <a:buChar char="-"/>
              <a:tabLst/>
              <a:defRPr/>
            </a:pPr>
            <a:r>
              <a:rPr lang="en-AU"/>
              <a:t>Click to add text or click on icon </a:t>
            </a:r>
            <a:br>
              <a:rPr lang="en-AU"/>
            </a:br>
            <a:r>
              <a:rPr lang="en-AU"/>
              <a:t>below to add object’</a:t>
            </a:r>
          </a:p>
        </p:txBody>
      </p:sp>
      <p:sp>
        <p:nvSpPr>
          <p:cNvPr id="3" name="object 4">
            <a:extLst>
              <a:ext uri="{FF2B5EF4-FFF2-40B4-BE49-F238E27FC236}">
                <a16:creationId xmlns:a16="http://schemas.microsoft.com/office/drawing/2014/main" id="{072B83BE-F949-7430-0580-E28A8377541C}"/>
              </a:ext>
            </a:extLst>
          </p:cNvPr>
          <p:cNvSpPr txBox="1"/>
          <p:nvPr userDrawn="1"/>
        </p:nvSpPr>
        <p:spPr>
          <a:xfrm>
            <a:off x="568325" y="4725643"/>
            <a:ext cx="942975" cy="118110"/>
          </a:xfrm>
          <a:prstGeom prst="rect">
            <a:avLst/>
          </a:prstGeom>
        </p:spPr>
        <p:txBody>
          <a:bodyPr vert="horz" wrap="square" lIns="0" tIns="4445" rIns="0" bIns="0" rtlCol="0">
            <a:spAutoFit/>
          </a:bodyPr>
          <a:lstStyle/>
          <a:p>
            <a:pPr marL="12700">
              <a:lnSpc>
                <a:spcPct val="100000"/>
              </a:lnSpc>
              <a:spcBef>
                <a:spcPts val="35"/>
              </a:spcBef>
            </a:pPr>
            <a:r>
              <a:rPr sz="650">
                <a:solidFill>
                  <a:srgbClr val="3C3C3B"/>
                </a:solidFill>
                <a:latin typeface="Arial"/>
                <a:cs typeface="Arial"/>
              </a:rPr>
              <a:t>The</a:t>
            </a:r>
            <a:r>
              <a:rPr sz="650" spc="15">
                <a:solidFill>
                  <a:srgbClr val="3C3C3B"/>
                </a:solidFill>
                <a:latin typeface="Arial"/>
                <a:cs typeface="Arial"/>
              </a:rPr>
              <a:t> </a:t>
            </a:r>
            <a:r>
              <a:rPr sz="650" spc="-10">
                <a:solidFill>
                  <a:srgbClr val="3C3C3B"/>
                </a:solidFill>
                <a:latin typeface="Arial"/>
                <a:cs typeface="Arial"/>
              </a:rPr>
              <a:t>University</a:t>
            </a:r>
            <a:r>
              <a:rPr sz="650" spc="10">
                <a:solidFill>
                  <a:srgbClr val="3C3C3B"/>
                </a:solidFill>
                <a:latin typeface="Arial"/>
                <a:cs typeface="Arial"/>
              </a:rPr>
              <a:t> </a:t>
            </a:r>
            <a:r>
              <a:rPr sz="650">
                <a:solidFill>
                  <a:srgbClr val="3C3C3B"/>
                </a:solidFill>
                <a:latin typeface="Arial"/>
                <a:cs typeface="Arial"/>
              </a:rPr>
              <a:t>of</a:t>
            </a:r>
            <a:r>
              <a:rPr sz="650" spc="15">
                <a:solidFill>
                  <a:srgbClr val="3C3C3B"/>
                </a:solidFill>
                <a:latin typeface="Arial"/>
                <a:cs typeface="Arial"/>
              </a:rPr>
              <a:t> </a:t>
            </a:r>
            <a:r>
              <a:rPr sz="650" spc="-10">
                <a:solidFill>
                  <a:srgbClr val="3C3C3B"/>
                </a:solidFill>
                <a:latin typeface="Arial"/>
                <a:cs typeface="Arial"/>
              </a:rPr>
              <a:t>Sydney</a:t>
            </a:r>
            <a:endParaRPr sz="650">
              <a:latin typeface="Arial"/>
              <a:cs typeface="Arial"/>
            </a:endParaRPr>
          </a:p>
        </p:txBody>
      </p:sp>
      <p:sp>
        <p:nvSpPr>
          <p:cNvPr id="6" name="Title 1">
            <a:extLst>
              <a:ext uri="{FF2B5EF4-FFF2-40B4-BE49-F238E27FC236}">
                <a16:creationId xmlns:a16="http://schemas.microsoft.com/office/drawing/2014/main" id="{03A8BAD8-45B3-FA80-A6FD-062B923B622A}"/>
              </a:ext>
            </a:extLst>
          </p:cNvPr>
          <p:cNvSpPr>
            <a:spLocks noGrp="1"/>
          </p:cNvSpPr>
          <p:nvPr>
            <p:ph type="title" hasCustomPrompt="1"/>
          </p:nvPr>
        </p:nvSpPr>
        <p:spPr>
          <a:xfrm>
            <a:off x="577850" y="514350"/>
            <a:ext cx="7988300" cy="369332"/>
          </a:xfrm>
        </p:spPr>
        <p:txBody>
          <a:bodyPr lIns="0" tIns="0" rIns="0" bIns="0"/>
          <a:lstStyle>
            <a:lvl1pPr>
              <a:defRPr sz="2400" b="0" i="0">
                <a:solidFill>
                  <a:schemeClr val="accent1"/>
                </a:solidFill>
                <a:latin typeface="Times" pitchFamily="2" charset="0"/>
                <a:cs typeface="Times New Roman"/>
              </a:defRPr>
            </a:lvl1pPr>
          </a:lstStyle>
          <a:p>
            <a:r>
              <a:rPr lang="en-AU"/>
              <a:t>Title and 1 object</a:t>
            </a:r>
            <a:endParaRPr/>
          </a:p>
        </p:txBody>
      </p:sp>
    </p:spTree>
    <p:extLst>
      <p:ext uri="{BB962C8B-B14F-4D97-AF65-F5344CB8AC3E}">
        <p14:creationId xmlns:p14="http://schemas.microsoft.com/office/powerpoint/2010/main" val="1942351195"/>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userDrawn="1">
  <p:cSld name="2 object">
    <p:spTree>
      <p:nvGrpSpPr>
        <p:cNvPr id="1" name=""/>
        <p:cNvGrpSpPr/>
        <p:nvPr/>
      </p:nvGrpSpPr>
      <p:grpSpPr>
        <a:xfrm>
          <a:off x="0" y="0"/>
          <a:ext cx="0" cy="0"/>
          <a:chOff x="0" y="0"/>
          <a:chExt cx="0" cy="0"/>
        </a:xfrm>
      </p:grpSpPr>
      <p:sp>
        <p:nvSpPr>
          <p:cNvPr id="3" name="Text Placeholder 2"/>
          <p:cNvSpPr>
            <a:spLocks noGrp="1"/>
          </p:cNvSpPr>
          <p:nvPr>
            <p:ph sz="half" idx="2" hasCustomPrompt="1"/>
          </p:nvPr>
        </p:nvSpPr>
        <p:spPr>
          <a:xfrm>
            <a:off x="1881188" y="1802292"/>
            <a:ext cx="3148012" cy="2763358"/>
          </a:xfrm>
          <a:prstGeom prst="rect">
            <a:avLst/>
          </a:prstGeom>
          <a:noFill/>
        </p:spPr>
        <p:txBody>
          <a:bodyPr wrap="square" lIns="0" tIns="0" rIns="0" bIns="0">
            <a:noAutofit/>
          </a:bodyPr>
          <a:lstStyle>
            <a:lvl1pPr marL="0" indent="0">
              <a:buFont typeface="System Font Regular"/>
              <a:buNone/>
              <a:defRPr sz="1000"/>
            </a:lvl1pPr>
            <a:lvl2pPr>
              <a:defRPr sz="1000"/>
            </a:lvl2pPr>
          </a:lstStyle>
          <a:p>
            <a:pPr marL="171450" marR="0" lvl="0" indent="-171450" defTabSz="914400" eaLnBrk="1" fontAlgn="auto" latinLnBrk="0" hangingPunct="1">
              <a:lnSpc>
                <a:spcPct val="100000"/>
              </a:lnSpc>
              <a:spcBef>
                <a:spcPts val="0"/>
              </a:spcBef>
              <a:spcAft>
                <a:spcPts val="0"/>
              </a:spcAft>
              <a:buClr>
                <a:schemeClr val="tx2"/>
              </a:buClr>
              <a:buSzTx/>
              <a:buFont typeface="System Font Regular"/>
              <a:buChar char="-"/>
              <a:tabLst/>
              <a:defRPr/>
            </a:pPr>
            <a:r>
              <a:rPr lang="en-AU"/>
              <a:t>Click to add text or click on icon </a:t>
            </a:r>
            <a:br>
              <a:rPr lang="en-AU"/>
            </a:br>
            <a:r>
              <a:rPr lang="en-AU"/>
              <a:t>below to add object</a:t>
            </a:r>
          </a:p>
        </p:txBody>
      </p:sp>
      <p:sp>
        <p:nvSpPr>
          <p:cNvPr id="6" name="Text Placeholder 3">
            <a:extLst>
              <a:ext uri="{FF2B5EF4-FFF2-40B4-BE49-F238E27FC236}">
                <a16:creationId xmlns:a16="http://schemas.microsoft.com/office/drawing/2014/main" id="{BCF546AC-A09B-3B79-BF41-C9B5E391B8D5}"/>
              </a:ext>
            </a:extLst>
          </p:cNvPr>
          <p:cNvSpPr>
            <a:spLocks noGrp="1"/>
          </p:cNvSpPr>
          <p:nvPr>
            <p:ph sz="half" idx="11" hasCustomPrompt="1"/>
          </p:nvPr>
        </p:nvSpPr>
        <p:spPr>
          <a:xfrm>
            <a:off x="5418138" y="1802292"/>
            <a:ext cx="3148012" cy="2763358"/>
          </a:xfrm>
          <a:prstGeom prst="rect">
            <a:avLst/>
          </a:prstGeom>
          <a:noFill/>
        </p:spPr>
        <p:txBody>
          <a:bodyPr wrap="square" lIns="0" tIns="0" rIns="0" bIns="0">
            <a:noAutofit/>
          </a:bodyPr>
          <a:lstStyle>
            <a:lvl1pPr marL="0" indent="0">
              <a:buFont typeface="System Font Regular"/>
              <a:buNone/>
              <a:defRPr sz="1000"/>
            </a:lvl1pPr>
            <a:lvl2pPr>
              <a:defRPr sz="1000"/>
            </a:lvl2pPr>
          </a:lstStyle>
          <a:p>
            <a:pPr marL="171450" marR="0" lvl="0" indent="-171450" defTabSz="914400" eaLnBrk="1" fontAlgn="auto" latinLnBrk="0" hangingPunct="1">
              <a:lnSpc>
                <a:spcPct val="100000"/>
              </a:lnSpc>
              <a:spcBef>
                <a:spcPts val="0"/>
              </a:spcBef>
              <a:spcAft>
                <a:spcPts val="0"/>
              </a:spcAft>
              <a:buClr>
                <a:schemeClr val="tx2"/>
              </a:buClr>
              <a:buSzTx/>
              <a:buFont typeface="System Font Regular"/>
              <a:buChar char="-"/>
              <a:tabLst/>
              <a:defRPr/>
            </a:pPr>
            <a:r>
              <a:rPr lang="en-AU"/>
              <a:t>Click to add text or click on icon </a:t>
            </a:r>
            <a:br>
              <a:rPr lang="en-AU"/>
            </a:br>
            <a:r>
              <a:rPr lang="en-AU"/>
              <a:t>below to add object</a:t>
            </a:r>
          </a:p>
        </p:txBody>
      </p:sp>
      <p:sp>
        <p:nvSpPr>
          <p:cNvPr id="4" name="object 4">
            <a:extLst>
              <a:ext uri="{FF2B5EF4-FFF2-40B4-BE49-F238E27FC236}">
                <a16:creationId xmlns:a16="http://schemas.microsoft.com/office/drawing/2014/main" id="{593909B7-37E7-FB1F-A3FB-7C585D474988}"/>
              </a:ext>
            </a:extLst>
          </p:cNvPr>
          <p:cNvSpPr txBox="1"/>
          <p:nvPr userDrawn="1"/>
        </p:nvSpPr>
        <p:spPr>
          <a:xfrm>
            <a:off x="568325" y="4725643"/>
            <a:ext cx="942975" cy="118110"/>
          </a:xfrm>
          <a:prstGeom prst="rect">
            <a:avLst/>
          </a:prstGeom>
        </p:spPr>
        <p:txBody>
          <a:bodyPr vert="horz" wrap="square" lIns="0" tIns="4445" rIns="0" bIns="0" rtlCol="0">
            <a:spAutoFit/>
          </a:bodyPr>
          <a:lstStyle/>
          <a:p>
            <a:pPr marL="12700">
              <a:lnSpc>
                <a:spcPct val="100000"/>
              </a:lnSpc>
              <a:spcBef>
                <a:spcPts val="35"/>
              </a:spcBef>
            </a:pPr>
            <a:r>
              <a:rPr sz="650">
                <a:solidFill>
                  <a:srgbClr val="3C3C3B"/>
                </a:solidFill>
                <a:latin typeface="Arial"/>
                <a:cs typeface="Arial"/>
              </a:rPr>
              <a:t>The</a:t>
            </a:r>
            <a:r>
              <a:rPr sz="650" spc="15">
                <a:solidFill>
                  <a:srgbClr val="3C3C3B"/>
                </a:solidFill>
                <a:latin typeface="Arial"/>
                <a:cs typeface="Arial"/>
              </a:rPr>
              <a:t> </a:t>
            </a:r>
            <a:r>
              <a:rPr sz="650" spc="-10">
                <a:solidFill>
                  <a:srgbClr val="3C3C3B"/>
                </a:solidFill>
                <a:latin typeface="Arial"/>
                <a:cs typeface="Arial"/>
              </a:rPr>
              <a:t>University</a:t>
            </a:r>
            <a:r>
              <a:rPr sz="650" spc="10">
                <a:solidFill>
                  <a:srgbClr val="3C3C3B"/>
                </a:solidFill>
                <a:latin typeface="Arial"/>
                <a:cs typeface="Arial"/>
              </a:rPr>
              <a:t> </a:t>
            </a:r>
            <a:r>
              <a:rPr sz="650">
                <a:solidFill>
                  <a:srgbClr val="3C3C3B"/>
                </a:solidFill>
                <a:latin typeface="Arial"/>
                <a:cs typeface="Arial"/>
              </a:rPr>
              <a:t>of</a:t>
            </a:r>
            <a:r>
              <a:rPr sz="650" spc="15">
                <a:solidFill>
                  <a:srgbClr val="3C3C3B"/>
                </a:solidFill>
                <a:latin typeface="Arial"/>
                <a:cs typeface="Arial"/>
              </a:rPr>
              <a:t> </a:t>
            </a:r>
            <a:r>
              <a:rPr sz="650" spc="-10">
                <a:solidFill>
                  <a:srgbClr val="3C3C3B"/>
                </a:solidFill>
                <a:latin typeface="Arial"/>
                <a:cs typeface="Arial"/>
              </a:rPr>
              <a:t>Sydney</a:t>
            </a:r>
            <a:endParaRPr sz="650">
              <a:latin typeface="Arial"/>
              <a:cs typeface="Arial"/>
            </a:endParaRPr>
          </a:p>
        </p:txBody>
      </p:sp>
      <p:sp>
        <p:nvSpPr>
          <p:cNvPr id="5" name="Title 1">
            <a:extLst>
              <a:ext uri="{FF2B5EF4-FFF2-40B4-BE49-F238E27FC236}">
                <a16:creationId xmlns:a16="http://schemas.microsoft.com/office/drawing/2014/main" id="{598B64C5-69D6-29E7-DC8C-3D7E36B92DE5}"/>
              </a:ext>
            </a:extLst>
          </p:cNvPr>
          <p:cNvSpPr>
            <a:spLocks noGrp="1"/>
          </p:cNvSpPr>
          <p:nvPr>
            <p:ph type="title" hasCustomPrompt="1"/>
          </p:nvPr>
        </p:nvSpPr>
        <p:spPr>
          <a:xfrm>
            <a:off x="577850" y="514350"/>
            <a:ext cx="7988300" cy="369332"/>
          </a:xfrm>
        </p:spPr>
        <p:txBody>
          <a:bodyPr lIns="0" tIns="0" rIns="0" bIns="0"/>
          <a:lstStyle>
            <a:lvl1pPr>
              <a:defRPr sz="2400" b="0" i="0">
                <a:solidFill>
                  <a:schemeClr val="accent1"/>
                </a:solidFill>
                <a:latin typeface="Times" pitchFamily="2" charset="0"/>
                <a:cs typeface="Times New Roman"/>
              </a:defRPr>
            </a:lvl1pPr>
          </a:lstStyle>
          <a:p>
            <a:r>
              <a:rPr lang="en-AU"/>
              <a:t>Title and 2 objects</a:t>
            </a:r>
            <a:endParaRPr/>
          </a:p>
        </p:txBody>
      </p:sp>
    </p:spTree>
    <p:extLst>
      <p:ext uri="{BB962C8B-B14F-4D97-AF65-F5344CB8AC3E}">
        <p14:creationId xmlns:p14="http://schemas.microsoft.com/office/powerpoint/2010/main" val="321044912"/>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1 column + image, small body copy 10pt">
    <p:spTree>
      <p:nvGrpSpPr>
        <p:cNvPr id="1" name=""/>
        <p:cNvGrpSpPr/>
        <p:nvPr/>
      </p:nvGrpSpPr>
      <p:grpSpPr>
        <a:xfrm>
          <a:off x="0" y="0"/>
          <a:ext cx="0" cy="0"/>
          <a:chOff x="0" y="0"/>
          <a:chExt cx="0" cy="0"/>
        </a:xfrm>
      </p:grpSpPr>
      <p:sp>
        <p:nvSpPr>
          <p:cNvPr id="6" name="Text Placeholder 2">
            <a:extLst>
              <a:ext uri="{FF2B5EF4-FFF2-40B4-BE49-F238E27FC236}">
                <a16:creationId xmlns:a16="http://schemas.microsoft.com/office/drawing/2014/main" id="{B0FAA322-1959-4F66-2CF0-5AB1E42AA9C6}"/>
              </a:ext>
            </a:extLst>
          </p:cNvPr>
          <p:cNvSpPr>
            <a:spLocks noGrp="1"/>
          </p:cNvSpPr>
          <p:nvPr>
            <p:ph type="body" idx="1" hasCustomPrompt="1"/>
          </p:nvPr>
        </p:nvSpPr>
        <p:spPr>
          <a:xfrm>
            <a:off x="1892300" y="1803399"/>
            <a:ext cx="4356100" cy="2781300"/>
          </a:xfrm>
          <a:prstGeom prst="rect">
            <a:avLst/>
          </a:prstGeom>
        </p:spPr>
        <p:txBody>
          <a:bodyPr lIns="0" tIns="0" rIns="0" bIns="0"/>
          <a:lstStyle>
            <a:lvl1pPr marL="171450" indent="-171450">
              <a:buFont typeface="System Font Regular"/>
              <a:buChar char="-"/>
              <a:defRPr sz="1000" b="0" i="0">
                <a:solidFill>
                  <a:srgbClr val="3C3C3B"/>
                </a:solidFill>
                <a:latin typeface="Arial"/>
                <a:cs typeface="Arial"/>
              </a:defRPr>
            </a:lvl1pPr>
            <a:lvl2pPr>
              <a:buFont typeface="System Font Regular"/>
              <a:buChar char="-"/>
              <a:defRPr sz="1000"/>
            </a:lvl2pPr>
          </a:lstStyle>
          <a:p>
            <a:r>
              <a:rPr lang="en-AU"/>
              <a:t>Click to add text</a:t>
            </a:r>
          </a:p>
        </p:txBody>
      </p:sp>
      <p:sp>
        <p:nvSpPr>
          <p:cNvPr id="7" name="Picture Placeholder 3">
            <a:extLst>
              <a:ext uri="{FF2B5EF4-FFF2-40B4-BE49-F238E27FC236}">
                <a16:creationId xmlns:a16="http://schemas.microsoft.com/office/drawing/2014/main" id="{130F62FA-786C-07E8-C52D-1D109342ADA0}"/>
              </a:ext>
            </a:extLst>
          </p:cNvPr>
          <p:cNvSpPr>
            <a:spLocks noGrp="1"/>
          </p:cNvSpPr>
          <p:nvPr>
            <p:ph type="pic" sz="quarter" idx="10" hasCustomPrompt="1"/>
          </p:nvPr>
        </p:nvSpPr>
        <p:spPr>
          <a:xfrm>
            <a:off x="6495810" y="0"/>
            <a:ext cx="2648190" cy="5143500"/>
          </a:xfrm>
          <a:prstGeom prst="rect">
            <a:avLst/>
          </a:prstGeom>
          <a:solidFill>
            <a:schemeClr val="bg1">
              <a:lumMod val="95000"/>
            </a:schemeClr>
          </a:solidFill>
        </p:spPr>
        <p:txBody>
          <a:bodyPr anchor="ctr" anchorCtr="0"/>
          <a:lstStyle>
            <a:lvl1pPr marL="0" indent="0" algn="ctr">
              <a:buNone/>
              <a:defRPr/>
            </a:lvl1pPr>
          </a:lstStyle>
          <a:p>
            <a:r>
              <a:rPr lang="en-US"/>
              <a:t>Click to add image</a:t>
            </a:r>
          </a:p>
        </p:txBody>
      </p:sp>
      <p:sp>
        <p:nvSpPr>
          <p:cNvPr id="2" name="Title 1">
            <a:extLst>
              <a:ext uri="{FF2B5EF4-FFF2-40B4-BE49-F238E27FC236}">
                <a16:creationId xmlns:a16="http://schemas.microsoft.com/office/drawing/2014/main" id="{0CDFF1E3-1C14-C1DF-E876-81BE15B669E3}"/>
              </a:ext>
            </a:extLst>
          </p:cNvPr>
          <p:cNvSpPr>
            <a:spLocks noGrp="1"/>
          </p:cNvSpPr>
          <p:nvPr>
            <p:ph type="title" hasCustomPrompt="1"/>
          </p:nvPr>
        </p:nvSpPr>
        <p:spPr>
          <a:xfrm>
            <a:off x="577850" y="514350"/>
            <a:ext cx="5670550" cy="738664"/>
          </a:xfrm>
        </p:spPr>
        <p:txBody>
          <a:bodyPr lIns="0" tIns="0" rIns="0" bIns="0"/>
          <a:lstStyle>
            <a:lvl1pPr>
              <a:defRPr sz="2400" b="0" i="0">
                <a:solidFill>
                  <a:srgbClr val="E64626"/>
                </a:solidFill>
                <a:latin typeface="Times" pitchFamily="2" charset="0"/>
                <a:cs typeface="Times New Roman"/>
              </a:defRPr>
            </a:lvl1pPr>
          </a:lstStyle>
          <a:p>
            <a:r>
              <a:rPr lang="en-US"/>
              <a:t>Title, text box and image</a:t>
            </a:r>
            <a:br>
              <a:rPr lang="en-US"/>
            </a:br>
            <a:r>
              <a:rPr lang="en-US"/>
              <a:t>Small body copy</a:t>
            </a:r>
          </a:p>
        </p:txBody>
      </p:sp>
    </p:spTree>
    <p:extLst>
      <p:ext uri="{BB962C8B-B14F-4D97-AF65-F5344CB8AC3E}">
        <p14:creationId xmlns:p14="http://schemas.microsoft.com/office/powerpoint/2010/main" val="10994655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cknowledgement of Country 1">
    <p:bg>
      <p:bgPr>
        <a:solidFill>
          <a:schemeClr val="accent1"/>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3A4A031B-81B7-43E9-D4FB-AF1716EB702F}"/>
              </a:ext>
            </a:extLst>
          </p:cNvPr>
          <p:cNvSpPr txBox="1"/>
          <p:nvPr userDrawn="1"/>
        </p:nvSpPr>
        <p:spPr>
          <a:xfrm>
            <a:off x="577851" y="985576"/>
            <a:ext cx="5518149" cy="1674817"/>
          </a:xfrm>
          <a:prstGeom prst="rect">
            <a:avLst/>
          </a:prstGeom>
        </p:spPr>
        <p:txBody>
          <a:bodyPr vert="horz" wrap="square" lIns="0" tIns="12700" rIns="0" bIns="0" rtlCol="0">
            <a:spAutoFit/>
          </a:bodyPr>
          <a:lstStyle/>
          <a:p>
            <a:pPr marL="21590" marR="5080" indent="-9525" algn="l">
              <a:lnSpc>
                <a:spcPct val="100000"/>
              </a:lnSpc>
              <a:spcBef>
                <a:spcPts val="100"/>
              </a:spcBef>
            </a:pPr>
            <a:r>
              <a:rPr lang="en-AU" sz="1800">
                <a:solidFill>
                  <a:schemeClr val="tx1"/>
                </a:solidFill>
                <a:latin typeface="Arial"/>
                <a:cs typeface="Arial"/>
              </a:rPr>
              <a:t>We recognise and pay respect to the Elders and communities – past, present, and emerging – of the lands that the University of Sydney's campuses stand on. For thousands of years they have shared and exchanged knowledges across innumerable generations for the benefit of all.</a:t>
            </a:r>
          </a:p>
        </p:txBody>
      </p:sp>
      <p:pic>
        <p:nvPicPr>
          <p:cNvPr id="2" name="Graphic 1">
            <a:extLst>
              <a:ext uri="{FF2B5EF4-FFF2-40B4-BE49-F238E27FC236}">
                <a16:creationId xmlns:a16="http://schemas.microsoft.com/office/drawing/2014/main" id="{7D5088DD-1084-A341-27B4-5A10814D66D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04800" y="3435408"/>
            <a:ext cx="4495800" cy="836718"/>
          </a:xfrm>
          <a:prstGeom prst="rect">
            <a:avLst/>
          </a:prstGeom>
        </p:spPr>
      </p:pic>
    </p:spTree>
    <p:extLst>
      <p:ext uri="{BB962C8B-B14F-4D97-AF65-F5344CB8AC3E}">
        <p14:creationId xmlns:p14="http://schemas.microsoft.com/office/powerpoint/2010/main" val="2342125416"/>
      </p:ext>
    </p:extLst>
  </p:cSld>
  <p:clrMapOvr>
    <a:overrideClrMapping bg1="lt1" tx1="dk1" bg2="lt2" tx2="dk2" accent1="accent1" accent2="accent2" accent3="accent3" accent4="accent4" accent5="accent5" accent6="accent6" hlink="hlink" folHlink="folHlink"/>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1 column + image, medium body copy 10pt">
    <p:spTree>
      <p:nvGrpSpPr>
        <p:cNvPr id="1" name=""/>
        <p:cNvGrpSpPr/>
        <p:nvPr/>
      </p:nvGrpSpPr>
      <p:grpSpPr>
        <a:xfrm>
          <a:off x="0" y="0"/>
          <a:ext cx="0" cy="0"/>
          <a:chOff x="0" y="0"/>
          <a:chExt cx="0" cy="0"/>
        </a:xfrm>
      </p:grpSpPr>
      <p:sp>
        <p:nvSpPr>
          <p:cNvPr id="6" name="Text Placeholder 2">
            <a:extLst>
              <a:ext uri="{FF2B5EF4-FFF2-40B4-BE49-F238E27FC236}">
                <a16:creationId xmlns:a16="http://schemas.microsoft.com/office/drawing/2014/main" id="{B0FAA322-1959-4F66-2CF0-5AB1E42AA9C6}"/>
              </a:ext>
            </a:extLst>
          </p:cNvPr>
          <p:cNvSpPr>
            <a:spLocks noGrp="1"/>
          </p:cNvSpPr>
          <p:nvPr>
            <p:ph type="body" idx="1" hasCustomPrompt="1"/>
          </p:nvPr>
        </p:nvSpPr>
        <p:spPr>
          <a:xfrm>
            <a:off x="1892300" y="1803399"/>
            <a:ext cx="4356100" cy="2781300"/>
          </a:xfrm>
          <a:prstGeom prst="rect">
            <a:avLst/>
          </a:prstGeom>
        </p:spPr>
        <p:txBody>
          <a:bodyPr lIns="0" tIns="0" rIns="0" bIns="0"/>
          <a:lstStyle>
            <a:lvl1pPr marL="171450" indent="-171450">
              <a:buFont typeface="System Font Regular"/>
              <a:buChar char="-"/>
              <a:defRPr sz="1300" b="0" i="0">
                <a:solidFill>
                  <a:srgbClr val="3C3C3B"/>
                </a:solidFill>
                <a:latin typeface="Arial"/>
                <a:cs typeface="Arial"/>
              </a:defRPr>
            </a:lvl1pPr>
            <a:lvl2pPr>
              <a:buFont typeface="System Font Regular"/>
              <a:buChar char="-"/>
              <a:defRPr sz="1000"/>
            </a:lvl2pPr>
          </a:lstStyle>
          <a:p>
            <a:r>
              <a:rPr lang="en-AU"/>
              <a:t>Click to add text</a:t>
            </a:r>
          </a:p>
        </p:txBody>
      </p:sp>
      <p:sp>
        <p:nvSpPr>
          <p:cNvPr id="7" name="Picture Placeholder 3">
            <a:extLst>
              <a:ext uri="{FF2B5EF4-FFF2-40B4-BE49-F238E27FC236}">
                <a16:creationId xmlns:a16="http://schemas.microsoft.com/office/drawing/2014/main" id="{130F62FA-786C-07E8-C52D-1D109342ADA0}"/>
              </a:ext>
            </a:extLst>
          </p:cNvPr>
          <p:cNvSpPr>
            <a:spLocks noGrp="1"/>
          </p:cNvSpPr>
          <p:nvPr>
            <p:ph type="pic" sz="quarter" idx="10" hasCustomPrompt="1"/>
          </p:nvPr>
        </p:nvSpPr>
        <p:spPr>
          <a:xfrm>
            <a:off x="6495810" y="0"/>
            <a:ext cx="2648190" cy="5143500"/>
          </a:xfrm>
          <a:prstGeom prst="rect">
            <a:avLst/>
          </a:prstGeom>
          <a:solidFill>
            <a:schemeClr val="bg1">
              <a:lumMod val="95000"/>
            </a:schemeClr>
          </a:solidFill>
        </p:spPr>
        <p:txBody>
          <a:bodyPr anchor="ctr" anchorCtr="0"/>
          <a:lstStyle>
            <a:lvl1pPr marL="0" indent="0" algn="ctr">
              <a:buNone/>
              <a:defRPr/>
            </a:lvl1pPr>
          </a:lstStyle>
          <a:p>
            <a:r>
              <a:rPr lang="en-US"/>
              <a:t>Click to add image</a:t>
            </a:r>
          </a:p>
        </p:txBody>
      </p:sp>
      <p:sp>
        <p:nvSpPr>
          <p:cNvPr id="2" name="Title 1">
            <a:extLst>
              <a:ext uri="{FF2B5EF4-FFF2-40B4-BE49-F238E27FC236}">
                <a16:creationId xmlns:a16="http://schemas.microsoft.com/office/drawing/2014/main" id="{456EEB19-4E3F-B145-7FD5-34ED6F606862}"/>
              </a:ext>
            </a:extLst>
          </p:cNvPr>
          <p:cNvSpPr>
            <a:spLocks noGrp="1"/>
          </p:cNvSpPr>
          <p:nvPr>
            <p:ph type="title" hasCustomPrompt="1"/>
          </p:nvPr>
        </p:nvSpPr>
        <p:spPr>
          <a:xfrm>
            <a:off x="577850" y="514350"/>
            <a:ext cx="5670550" cy="738664"/>
          </a:xfrm>
        </p:spPr>
        <p:txBody>
          <a:bodyPr lIns="0" tIns="0" rIns="0" bIns="0"/>
          <a:lstStyle>
            <a:lvl1pPr>
              <a:defRPr sz="2400" b="0" i="0">
                <a:solidFill>
                  <a:srgbClr val="E64626"/>
                </a:solidFill>
                <a:latin typeface="Times" pitchFamily="2" charset="0"/>
                <a:cs typeface="Times New Roman"/>
              </a:defRPr>
            </a:lvl1pPr>
          </a:lstStyle>
          <a:p>
            <a:r>
              <a:rPr lang="en-US"/>
              <a:t>Title, text box and image</a:t>
            </a:r>
            <a:br>
              <a:rPr lang="en-US"/>
            </a:br>
            <a:r>
              <a:rPr lang="en-US"/>
              <a:t>Medium body copy</a:t>
            </a:r>
          </a:p>
        </p:txBody>
      </p:sp>
    </p:spTree>
    <p:extLst>
      <p:ext uri="{BB962C8B-B14F-4D97-AF65-F5344CB8AC3E}">
        <p14:creationId xmlns:p14="http://schemas.microsoft.com/office/powerpoint/2010/main" val="9218397"/>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 column + image, large body copy 18pt">
    <p:spTree>
      <p:nvGrpSpPr>
        <p:cNvPr id="1" name=""/>
        <p:cNvGrpSpPr/>
        <p:nvPr/>
      </p:nvGrpSpPr>
      <p:grpSpPr>
        <a:xfrm>
          <a:off x="0" y="0"/>
          <a:ext cx="0" cy="0"/>
          <a:chOff x="0" y="0"/>
          <a:chExt cx="0" cy="0"/>
        </a:xfrm>
      </p:grpSpPr>
      <p:sp>
        <p:nvSpPr>
          <p:cNvPr id="6" name="Holder 2">
            <a:extLst>
              <a:ext uri="{FF2B5EF4-FFF2-40B4-BE49-F238E27FC236}">
                <a16:creationId xmlns:a16="http://schemas.microsoft.com/office/drawing/2014/main" id="{B0FAA322-1959-4F66-2CF0-5AB1E42AA9C6}"/>
              </a:ext>
            </a:extLst>
          </p:cNvPr>
          <p:cNvSpPr>
            <a:spLocks noGrp="1"/>
          </p:cNvSpPr>
          <p:nvPr>
            <p:ph type="body" idx="1" hasCustomPrompt="1"/>
          </p:nvPr>
        </p:nvSpPr>
        <p:spPr>
          <a:xfrm>
            <a:off x="1892300" y="1803399"/>
            <a:ext cx="4356100" cy="2781300"/>
          </a:xfrm>
          <a:prstGeom prst="rect">
            <a:avLst/>
          </a:prstGeom>
        </p:spPr>
        <p:txBody>
          <a:bodyPr lIns="0" tIns="0" rIns="0" bIns="0"/>
          <a:lstStyle>
            <a:lvl1pPr marL="171450" indent="-171450">
              <a:buFont typeface="System Font Regular"/>
              <a:buChar char="-"/>
              <a:defRPr sz="1800" b="0" i="0">
                <a:solidFill>
                  <a:srgbClr val="3C3C3B"/>
                </a:solidFill>
                <a:latin typeface="Arial"/>
                <a:cs typeface="Arial"/>
              </a:defRPr>
            </a:lvl1pPr>
            <a:lvl2pPr>
              <a:buFont typeface="System Font Regular"/>
              <a:buChar char="-"/>
              <a:defRPr sz="1000"/>
            </a:lvl2pPr>
          </a:lstStyle>
          <a:p>
            <a:r>
              <a:rPr lang="en-AU"/>
              <a:t>Click to add text</a:t>
            </a:r>
          </a:p>
        </p:txBody>
      </p:sp>
      <p:sp>
        <p:nvSpPr>
          <p:cNvPr id="7" name="Picture Placeholder 3">
            <a:extLst>
              <a:ext uri="{FF2B5EF4-FFF2-40B4-BE49-F238E27FC236}">
                <a16:creationId xmlns:a16="http://schemas.microsoft.com/office/drawing/2014/main" id="{130F62FA-786C-07E8-C52D-1D109342ADA0}"/>
              </a:ext>
            </a:extLst>
          </p:cNvPr>
          <p:cNvSpPr>
            <a:spLocks noGrp="1"/>
          </p:cNvSpPr>
          <p:nvPr>
            <p:ph type="pic" sz="quarter" idx="10" hasCustomPrompt="1"/>
          </p:nvPr>
        </p:nvSpPr>
        <p:spPr>
          <a:xfrm>
            <a:off x="6495810" y="0"/>
            <a:ext cx="2648190" cy="5143500"/>
          </a:xfrm>
          <a:prstGeom prst="rect">
            <a:avLst/>
          </a:prstGeom>
          <a:solidFill>
            <a:schemeClr val="bg1">
              <a:lumMod val="95000"/>
            </a:schemeClr>
          </a:solidFill>
        </p:spPr>
        <p:txBody>
          <a:bodyPr anchor="ctr" anchorCtr="0"/>
          <a:lstStyle>
            <a:lvl1pPr marL="0" indent="0" algn="ctr">
              <a:buNone/>
              <a:defRPr/>
            </a:lvl1pPr>
          </a:lstStyle>
          <a:p>
            <a:r>
              <a:rPr lang="en-US"/>
              <a:t>Click to add image</a:t>
            </a:r>
          </a:p>
        </p:txBody>
      </p:sp>
      <p:sp>
        <p:nvSpPr>
          <p:cNvPr id="2" name="Title 1">
            <a:extLst>
              <a:ext uri="{FF2B5EF4-FFF2-40B4-BE49-F238E27FC236}">
                <a16:creationId xmlns:a16="http://schemas.microsoft.com/office/drawing/2014/main" id="{F65FA3C1-A213-1628-DCF0-0721D03336F1}"/>
              </a:ext>
            </a:extLst>
          </p:cNvPr>
          <p:cNvSpPr>
            <a:spLocks noGrp="1"/>
          </p:cNvSpPr>
          <p:nvPr>
            <p:ph type="title" hasCustomPrompt="1"/>
          </p:nvPr>
        </p:nvSpPr>
        <p:spPr>
          <a:xfrm>
            <a:off x="577850" y="514350"/>
            <a:ext cx="5670550" cy="738664"/>
          </a:xfrm>
        </p:spPr>
        <p:txBody>
          <a:bodyPr lIns="0" tIns="0" rIns="0" bIns="0"/>
          <a:lstStyle>
            <a:lvl1pPr>
              <a:defRPr sz="2400" b="0" i="0">
                <a:solidFill>
                  <a:srgbClr val="E64626"/>
                </a:solidFill>
                <a:latin typeface="Times" pitchFamily="2" charset="0"/>
                <a:cs typeface="Times New Roman"/>
              </a:defRPr>
            </a:lvl1pPr>
          </a:lstStyle>
          <a:p>
            <a:r>
              <a:rPr lang="en-US"/>
              <a:t>Title, text box and image</a:t>
            </a:r>
            <a:br>
              <a:rPr lang="en-US"/>
            </a:br>
            <a:r>
              <a:rPr lang="en-US"/>
              <a:t>Large body copy</a:t>
            </a:r>
          </a:p>
        </p:txBody>
      </p:sp>
    </p:spTree>
    <p:extLst>
      <p:ext uri="{BB962C8B-B14F-4D97-AF65-F5344CB8AC3E}">
        <p14:creationId xmlns:p14="http://schemas.microsoft.com/office/powerpoint/2010/main" val="1611979865"/>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Heading with image 1">
    <p:spTree>
      <p:nvGrpSpPr>
        <p:cNvPr id="1" name=""/>
        <p:cNvGrpSpPr/>
        <p:nvPr/>
      </p:nvGrpSpPr>
      <p:grpSpPr>
        <a:xfrm>
          <a:off x="0" y="0"/>
          <a:ext cx="0" cy="0"/>
          <a:chOff x="0" y="0"/>
          <a:chExt cx="0" cy="0"/>
        </a:xfrm>
      </p:grpSpPr>
      <p:sp>
        <p:nvSpPr>
          <p:cNvPr id="2" name="Holder 2"/>
          <p:cNvSpPr>
            <a:spLocks noGrp="1"/>
          </p:cNvSpPr>
          <p:nvPr>
            <p:ph type="title" hasCustomPrompt="1"/>
          </p:nvPr>
        </p:nvSpPr>
        <p:spPr>
          <a:xfrm>
            <a:off x="5339949" y="518918"/>
            <a:ext cx="3055938" cy="1107996"/>
          </a:xfrm>
        </p:spPr>
        <p:txBody>
          <a:bodyPr lIns="0" tIns="0" rIns="0" bIns="0"/>
          <a:lstStyle>
            <a:lvl1pPr>
              <a:defRPr sz="2400" b="0" i="0">
                <a:solidFill>
                  <a:srgbClr val="E64626"/>
                </a:solidFill>
                <a:latin typeface="Times" pitchFamily="2" charset="0"/>
                <a:cs typeface="Times New Roman"/>
              </a:defRPr>
            </a:lvl1pPr>
          </a:lstStyle>
          <a:p>
            <a:r>
              <a:rPr lang="en-AU"/>
              <a:t>Heading 1</a:t>
            </a:r>
            <a:br>
              <a:rPr lang="en-AU"/>
            </a:br>
            <a:r>
              <a:rPr lang="en-US"/>
              <a:t>Title, text box and image</a:t>
            </a:r>
            <a:br>
              <a:rPr lang="en-US"/>
            </a:br>
            <a:r>
              <a:rPr lang="en-US"/>
              <a:t>Medium body copy</a:t>
            </a:r>
            <a:endParaRPr/>
          </a:p>
        </p:txBody>
      </p:sp>
      <p:sp>
        <p:nvSpPr>
          <p:cNvPr id="9" name="Picture Placeholder 6">
            <a:extLst>
              <a:ext uri="{FF2B5EF4-FFF2-40B4-BE49-F238E27FC236}">
                <a16:creationId xmlns:a16="http://schemas.microsoft.com/office/drawing/2014/main" id="{3E7C6475-9E09-2C25-60AA-C01FFE5493AC}"/>
              </a:ext>
            </a:extLst>
          </p:cNvPr>
          <p:cNvSpPr>
            <a:spLocks noGrp="1"/>
          </p:cNvSpPr>
          <p:nvPr>
            <p:ph type="pic" sz="quarter" idx="10" hasCustomPrompt="1"/>
          </p:nvPr>
        </p:nvSpPr>
        <p:spPr>
          <a:xfrm>
            <a:off x="1" y="0"/>
            <a:ext cx="4571999" cy="5143500"/>
          </a:xfrm>
          <a:prstGeom prst="rect">
            <a:avLst/>
          </a:prstGeom>
          <a:solidFill>
            <a:schemeClr val="bg1">
              <a:lumMod val="95000"/>
            </a:schemeClr>
          </a:solidFill>
        </p:spPr>
        <p:txBody>
          <a:bodyPr anchor="ctr" anchorCtr="0"/>
          <a:lstStyle>
            <a:lvl1pPr marL="0" indent="0" algn="ctr">
              <a:buNone/>
              <a:defRPr/>
            </a:lvl1pPr>
          </a:lstStyle>
          <a:p>
            <a:r>
              <a:rPr lang="en-US"/>
              <a:t>Click to add image</a:t>
            </a:r>
          </a:p>
        </p:txBody>
      </p:sp>
      <p:sp>
        <p:nvSpPr>
          <p:cNvPr id="4" name="Text Placeholder 5">
            <a:extLst>
              <a:ext uri="{FF2B5EF4-FFF2-40B4-BE49-F238E27FC236}">
                <a16:creationId xmlns:a16="http://schemas.microsoft.com/office/drawing/2014/main" id="{C690FE27-A077-176C-683F-060F8B919BAD}"/>
              </a:ext>
            </a:extLst>
          </p:cNvPr>
          <p:cNvSpPr>
            <a:spLocks noGrp="1"/>
          </p:cNvSpPr>
          <p:nvPr>
            <p:ph type="body" sz="quarter" idx="11"/>
          </p:nvPr>
        </p:nvSpPr>
        <p:spPr>
          <a:xfrm>
            <a:off x="5339948" y="1885950"/>
            <a:ext cx="3055937" cy="2070100"/>
          </a:xfrm>
          <a:prstGeom prst="rect">
            <a:avLst/>
          </a:prstGeom>
        </p:spPr>
        <p:txBody>
          <a:bodyPr/>
          <a:lstStyle>
            <a:lvl1pPr marL="171450" indent="-171450">
              <a:buClr>
                <a:schemeClr val="tx1"/>
              </a:buClr>
              <a:buFont typeface="System Font Regular"/>
              <a:buChar char="-"/>
              <a:defRPr sz="1300"/>
            </a:lvl1pPr>
            <a:lvl2pPr marL="628650" indent="-171450">
              <a:buClr>
                <a:schemeClr val="tx1"/>
              </a:buClr>
              <a:buFont typeface="System Font Regular"/>
              <a:buChar char="-"/>
              <a:defRPr sz="1300"/>
            </a:lvl2pPr>
            <a:lvl3pPr marL="1085850" indent="-171450">
              <a:buClr>
                <a:schemeClr val="tx1"/>
              </a:buClr>
              <a:buFont typeface="System Font Regular"/>
              <a:buChar char="-"/>
              <a:defRPr sz="1300"/>
            </a:lvl3pPr>
            <a:lvl4pPr marL="1543050" indent="-171450">
              <a:buClr>
                <a:schemeClr val="tx1"/>
              </a:buClr>
              <a:buFont typeface="System Font Regular"/>
              <a:buChar char="-"/>
              <a:defRPr sz="1300"/>
            </a:lvl4pPr>
            <a:lvl5pPr marL="2000250" indent="-171450">
              <a:buClr>
                <a:schemeClr val="tx1"/>
              </a:buClr>
              <a:buFont typeface="System Font Regular"/>
              <a:buChar char="-"/>
              <a:defRPr sz="13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1436527736"/>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Heading with imag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71500" y="763150"/>
            <a:ext cx="3055938" cy="1107996"/>
          </a:xfrm>
        </p:spPr>
        <p:txBody>
          <a:bodyPr lIns="0" tIns="0" rIns="0" bIns="0"/>
          <a:lstStyle>
            <a:lvl1pPr>
              <a:defRPr sz="2400" b="0" i="0">
                <a:solidFill>
                  <a:srgbClr val="E64626"/>
                </a:solidFill>
                <a:latin typeface="Times" pitchFamily="2" charset="0"/>
                <a:cs typeface="Times New Roman"/>
              </a:defRPr>
            </a:lvl1pPr>
          </a:lstStyle>
          <a:p>
            <a:r>
              <a:rPr lang="en-AU"/>
              <a:t>Heading 2</a:t>
            </a:r>
            <a:br>
              <a:rPr lang="en-AU"/>
            </a:br>
            <a:r>
              <a:rPr lang="en-US"/>
              <a:t>Title, text box and image</a:t>
            </a:r>
            <a:br>
              <a:rPr lang="en-US"/>
            </a:br>
            <a:r>
              <a:rPr lang="en-US"/>
              <a:t>Medium body copy</a:t>
            </a:r>
            <a:endParaRPr/>
          </a:p>
        </p:txBody>
      </p:sp>
      <p:sp>
        <p:nvSpPr>
          <p:cNvPr id="4" name="Text Placeholder 2">
            <a:extLst>
              <a:ext uri="{FF2B5EF4-FFF2-40B4-BE49-F238E27FC236}">
                <a16:creationId xmlns:a16="http://schemas.microsoft.com/office/drawing/2014/main" id="{763C846B-3BBC-0A9B-343F-8DA8440D4F9F}"/>
              </a:ext>
            </a:extLst>
          </p:cNvPr>
          <p:cNvSpPr>
            <a:spLocks noGrp="1"/>
          </p:cNvSpPr>
          <p:nvPr>
            <p:ph type="body" sz="quarter" idx="11"/>
          </p:nvPr>
        </p:nvSpPr>
        <p:spPr>
          <a:xfrm>
            <a:off x="571501" y="2130182"/>
            <a:ext cx="3055937" cy="2070100"/>
          </a:xfrm>
          <a:prstGeom prst="rect">
            <a:avLst/>
          </a:prstGeom>
        </p:spPr>
        <p:txBody>
          <a:bodyPr/>
          <a:lstStyle>
            <a:lvl1pPr marL="171450" indent="-171450">
              <a:buClr>
                <a:schemeClr val="tx1"/>
              </a:buClr>
              <a:buFont typeface="System Font Regular"/>
              <a:buChar char="-"/>
              <a:defRPr sz="1300"/>
            </a:lvl1pPr>
            <a:lvl2pPr marL="628650" indent="-171450">
              <a:buClr>
                <a:schemeClr val="tx1"/>
              </a:buClr>
              <a:buFont typeface="System Font Regular"/>
              <a:buChar char="-"/>
              <a:defRPr sz="1300"/>
            </a:lvl2pPr>
            <a:lvl3pPr marL="1085850" indent="-171450">
              <a:buClr>
                <a:schemeClr val="tx1"/>
              </a:buClr>
              <a:buFont typeface="System Font Regular"/>
              <a:buChar char="-"/>
              <a:defRPr sz="1300"/>
            </a:lvl3pPr>
            <a:lvl4pPr marL="1543050" indent="-171450">
              <a:buClr>
                <a:schemeClr val="tx1"/>
              </a:buClr>
              <a:buFont typeface="System Font Regular"/>
              <a:buChar char="-"/>
              <a:defRPr sz="1300"/>
            </a:lvl4pPr>
            <a:lvl5pPr marL="2000250" indent="-171450">
              <a:buClr>
                <a:schemeClr val="tx1"/>
              </a:buClr>
              <a:buFont typeface="System Font Regular"/>
              <a:buChar char="-"/>
              <a:defRPr sz="13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2" name="Picture Placeholder 3">
            <a:extLst>
              <a:ext uri="{FF2B5EF4-FFF2-40B4-BE49-F238E27FC236}">
                <a16:creationId xmlns:a16="http://schemas.microsoft.com/office/drawing/2014/main" id="{9223EA41-0E53-E4BC-82D3-F2D428AADB07}"/>
              </a:ext>
            </a:extLst>
          </p:cNvPr>
          <p:cNvSpPr>
            <a:spLocks noGrp="1"/>
          </p:cNvSpPr>
          <p:nvPr>
            <p:ph type="pic" sz="quarter" idx="10" hasCustomPrompt="1"/>
          </p:nvPr>
        </p:nvSpPr>
        <p:spPr>
          <a:xfrm>
            <a:off x="4562082" y="0"/>
            <a:ext cx="4581917" cy="5143500"/>
          </a:xfrm>
          <a:prstGeom prst="rect">
            <a:avLst/>
          </a:prstGeom>
          <a:solidFill>
            <a:schemeClr val="bg1">
              <a:lumMod val="95000"/>
            </a:schemeClr>
          </a:solidFill>
        </p:spPr>
        <p:txBody>
          <a:bodyPr anchor="ctr" anchorCtr="0"/>
          <a:lstStyle>
            <a:lvl1pPr marL="0" indent="0" algn="ctr">
              <a:buNone/>
              <a:defRPr/>
            </a:lvl1pPr>
          </a:lstStyle>
          <a:p>
            <a:r>
              <a:rPr lang="en-US"/>
              <a:t>Click to add image</a:t>
            </a:r>
          </a:p>
        </p:txBody>
      </p:sp>
    </p:spTree>
    <p:extLst>
      <p:ext uri="{BB962C8B-B14F-4D97-AF65-F5344CB8AC3E}">
        <p14:creationId xmlns:p14="http://schemas.microsoft.com/office/powerpoint/2010/main" val="31226183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Heading with image 3">
    <p:spTree>
      <p:nvGrpSpPr>
        <p:cNvPr id="1" name=""/>
        <p:cNvGrpSpPr/>
        <p:nvPr/>
      </p:nvGrpSpPr>
      <p:grpSpPr>
        <a:xfrm>
          <a:off x="0" y="0"/>
          <a:ext cx="0" cy="0"/>
          <a:chOff x="0" y="0"/>
          <a:chExt cx="0" cy="0"/>
        </a:xfrm>
      </p:grpSpPr>
      <p:sp>
        <p:nvSpPr>
          <p:cNvPr id="4" name="Rectangle 4">
            <a:extLst>
              <a:ext uri="{FF2B5EF4-FFF2-40B4-BE49-F238E27FC236}">
                <a16:creationId xmlns:a16="http://schemas.microsoft.com/office/drawing/2014/main" id="{06AF4810-CD2A-169B-7819-02D6EDE188AA}"/>
              </a:ext>
              <a:ext uri="{C183D7F6-B498-43B3-948B-1728B52AA6E4}">
                <adec:decorative xmlns:adec="http://schemas.microsoft.com/office/drawing/2017/decorative" val="1"/>
              </a:ext>
            </a:extLst>
          </p:cNvPr>
          <p:cNvSpPr/>
          <p:nvPr userDrawn="1"/>
        </p:nvSpPr>
        <p:spPr>
          <a:xfrm>
            <a:off x="-10677" y="0"/>
            <a:ext cx="4562082" cy="5143500"/>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571500" y="763150"/>
            <a:ext cx="3055938" cy="1107996"/>
          </a:xfrm>
        </p:spPr>
        <p:txBody>
          <a:bodyPr lIns="0" tIns="0" rIns="0" bIns="0"/>
          <a:lstStyle>
            <a:lvl1pPr>
              <a:defRPr sz="2400" b="0" i="0">
                <a:solidFill>
                  <a:srgbClr val="E64626"/>
                </a:solidFill>
                <a:latin typeface="Times" pitchFamily="2" charset="0"/>
                <a:cs typeface="Times New Roman"/>
              </a:defRPr>
            </a:lvl1pPr>
          </a:lstStyle>
          <a:p>
            <a:r>
              <a:rPr lang="en-AU"/>
              <a:t>Heading 3</a:t>
            </a:r>
            <a:br>
              <a:rPr lang="en-AU"/>
            </a:br>
            <a:r>
              <a:rPr lang="en-US"/>
              <a:t>Title, text box and image</a:t>
            </a:r>
            <a:br>
              <a:rPr lang="en-US"/>
            </a:br>
            <a:r>
              <a:rPr lang="en-US"/>
              <a:t>Medium body copy</a:t>
            </a:r>
            <a:endParaRPr/>
          </a:p>
        </p:txBody>
      </p:sp>
      <p:sp>
        <p:nvSpPr>
          <p:cNvPr id="5" name="Text Placeholder 2">
            <a:extLst>
              <a:ext uri="{FF2B5EF4-FFF2-40B4-BE49-F238E27FC236}">
                <a16:creationId xmlns:a16="http://schemas.microsoft.com/office/drawing/2014/main" id="{5A9B2E54-042A-B95A-337E-B5C4C9A5CCD2}"/>
              </a:ext>
            </a:extLst>
          </p:cNvPr>
          <p:cNvSpPr>
            <a:spLocks noGrp="1"/>
          </p:cNvSpPr>
          <p:nvPr>
            <p:ph type="body" sz="quarter" idx="11"/>
          </p:nvPr>
        </p:nvSpPr>
        <p:spPr>
          <a:xfrm>
            <a:off x="571500" y="2130182"/>
            <a:ext cx="3055937" cy="2070100"/>
          </a:xfrm>
          <a:prstGeom prst="rect">
            <a:avLst/>
          </a:prstGeom>
        </p:spPr>
        <p:txBody>
          <a:bodyPr/>
          <a:lstStyle>
            <a:lvl1pPr marL="171450" indent="-171450">
              <a:buClr>
                <a:schemeClr val="tx1"/>
              </a:buClr>
              <a:buFont typeface="System Font Regular"/>
              <a:buChar char="-"/>
              <a:defRPr sz="1300"/>
            </a:lvl1pPr>
            <a:lvl2pPr marL="628650" indent="-171450">
              <a:buClr>
                <a:schemeClr val="tx1"/>
              </a:buClr>
              <a:buFont typeface="System Font Regular"/>
              <a:buChar char="-"/>
              <a:defRPr sz="1300"/>
            </a:lvl2pPr>
            <a:lvl3pPr marL="1085850" indent="-171450">
              <a:buClr>
                <a:schemeClr val="tx1"/>
              </a:buClr>
              <a:buFont typeface="System Font Regular"/>
              <a:buChar char="-"/>
              <a:defRPr sz="1300"/>
            </a:lvl3pPr>
            <a:lvl4pPr marL="1543050" indent="-171450">
              <a:buClr>
                <a:schemeClr val="tx1"/>
              </a:buClr>
              <a:buFont typeface="System Font Regular"/>
              <a:buChar char="-"/>
              <a:defRPr sz="1300"/>
            </a:lvl4pPr>
            <a:lvl5pPr marL="2000250" indent="-171450">
              <a:buClr>
                <a:schemeClr val="tx1"/>
              </a:buClr>
              <a:buFont typeface="System Font Regular"/>
              <a:buChar char="-"/>
              <a:defRPr sz="13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Picture Placeholder 3">
            <a:extLst>
              <a:ext uri="{FF2B5EF4-FFF2-40B4-BE49-F238E27FC236}">
                <a16:creationId xmlns:a16="http://schemas.microsoft.com/office/drawing/2014/main" id="{BF473830-12BA-DF64-1A9E-1CAE3632CA09}"/>
              </a:ext>
            </a:extLst>
          </p:cNvPr>
          <p:cNvSpPr>
            <a:spLocks noGrp="1"/>
          </p:cNvSpPr>
          <p:nvPr>
            <p:ph type="pic" sz="quarter" idx="10" hasCustomPrompt="1"/>
          </p:nvPr>
        </p:nvSpPr>
        <p:spPr>
          <a:xfrm>
            <a:off x="4562082" y="0"/>
            <a:ext cx="4581918" cy="5143500"/>
          </a:xfrm>
          <a:prstGeom prst="rect">
            <a:avLst/>
          </a:prstGeom>
          <a:solidFill>
            <a:schemeClr val="bg1">
              <a:lumMod val="95000"/>
            </a:schemeClr>
          </a:solidFill>
        </p:spPr>
        <p:txBody>
          <a:bodyPr anchor="ctr" anchorCtr="0"/>
          <a:lstStyle>
            <a:lvl1pPr marL="0" indent="0" algn="ctr">
              <a:buNone/>
              <a:defRPr/>
            </a:lvl1pPr>
          </a:lstStyle>
          <a:p>
            <a:r>
              <a:rPr lang="en-US"/>
              <a:t>Click to add image</a:t>
            </a:r>
          </a:p>
        </p:txBody>
      </p:sp>
    </p:spTree>
    <p:extLst>
      <p:ext uri="{BB962C8B-B14F-4D97-AF65-F5344CB8AC3E}">
        <p14:creationId xmlns:p14="http://schemas.microsoft.com/office/powerpoint/2010/main" val="614855654"/>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Heading with image 4">
    <p:spTree>
      <p:nvGrpSpPr>
        <p:cNvPr id="1" name=""/>
        <p:cNvGrpSpPr/>
        <p:nvPr/>
      </p:nvGrpSpPr>
      <p:grpSpPr>
        <a:xfrm>
          <a:off x="0" y="0"/>
          <a:ext cx="0" cy="0"/>
          <a:chOff x="0" y="0"/>
          <a:chExt cx="0" cy="0"/>
        </a:xfrm>
      </p:grpSpPr>
      <p:sp>
        <p:nvSpPr>
          <p:cNvPr id="7" name="object 0">
            <a:extLst>
              <a:ext uri="{FF2B5EF4-FFF2-40B4-BE49-F238E27FC236}">
                <a16:creationId xmlns:a16="http://schemas.microsoft.com/office/drawing/2014/main" id="{CA7413FA-6408-3254-1779-682CAAAE9ECF}"/>
              </a:ext>
              <a:ext uri="{C183D7F6-B498-43B3-948B-1728B52AA6E4}">
                <adec:decorative xmlns:adec="http://schemas.microsoft.com/office/drawing/2017/decorative" val="1"/>
              </a:ext>
            </a:extLst>
          </p:cNvPr>
          <p:cNvSpPr/>
          <p:nvPr userDrawn="1"/>
        </p:nvSpPr>
        <p:spPr>
          <a:xfrm>
            <a:off x="571500" y="590550"/>
            <a:ext cx="914400" cy="0"/>
          </a:xfrm>
          <a:custGeom>
            <a:avLst/>
            <a:gdLst/>
            <a:ahLst/>
            <a:cxnLst/>
            <a:rect l="l" t="t" r="r" b="b"/>
            <a:pathLst>
              <a:path w="914400">
                <a:moveTo>
                  <a:pt x="914400" y="0"/>
                </a:moveTo>
                <a:lnTo>
                  <a:pt x="0" y="0"/>
                </a:lnTo>
              </a:path>
            </a:pathLst>
          </a:custGeom>
          <a:ln w="9525">
            <a:solidFill>
              <a:srgbClr val="E64626"/>
            </a:solidFill>
          </a:ln>
        </p:spPr>
        <p:txBody>
          <a:bodyPr wrap="square" lIns="0" tIns="0" rIns="0" bIns="0" rtlCol="0"/>
          <a:lstStyle/>
          <a:p>
            <a:endParaRPr/>
          </a:p>
        </p:txBody>
      </p:sp>
      <p:sp>
        <p:nvSpPr>
          <p:cNvPr id="4" name="Rectangle 0">
            <a:extLst>
              <a:ext uri="{FF2B5EF4-FFF2-40B4-BE49-F238E27FC236}">
                <a16:creationId xmlns:a16="http://schemas.microsoft.com/office/drawing/2014/main" id="{D01AF305-2512-8B00-F76B-C57D232745EB}"/>
              </a:ext>
              <a:ext uri="{C183D7F6-B498-43B3-948B-1728B52AA6E4}">
                <adec:decorative xmlns:adec="http://schemas.microsoft.com/office/drawing/2017/decorative" val="1"/>
              </a:ext>
            </a:extLst>
          </p:cNvPr>
          <p:cNvSpPr/>
          <p:nvPr userDrawn="1"/>
        </p:nvSpPr>
        <p:spPr>
          <a:xfrm>
            <a:off x="0" y="0"/>
            <a:ext cx="4562082" cy="5143500"/>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571500" y="779025"/>
            <a:ext cx="3055938" cy="1107996"/>
          </a:xfrm>
        </p:spPr>
        <p:txBody>
          <a:bodyPr lIns="0" tIns="0" rIns="0" bIns="0"/>
          <a:lstStyle>
            <a:lvl1pPr>
              <a:defRPr sz="2400" b="0" i="0">
                <a:solidFill>
                  <a:schemeClr val="bg1"/>
                </a:solidFill>
                <a:latin typeface="Times" pitchFamily="2" charset="0"/>
                <a:cs typeface="Times New Roman"/>
              </a:defRPr>
            </a:lvl1pPr>
          </a:lstStyle>
          <a:p>
            <a:r>
              <a:rPr lang="en-AU"/>
              <a:t>Heading 4</a:t>
            </a:r>
            <a:br>
              <a:rPr lang="en-AU"/>
            </a:br>
            <a:r>
              <a:rPr lang="en-US"/>
              <a:t>Title, text box and image</a:t>
            </a:r>
            <a:br>
              <a:rPr lang="en-US"/>
            </a:br>
            <a:r>
              <a:rPr lang="en-US"/>
              <a:t>Medium body copy</a:t>
            </a:r>
            <a:endParaRPr/>
          </a:p>
        </p:txBody>
      </p:sp>
      <p:sp>
        <p:nvSpPr>
          <p:cNvPr id="5" name="Text Placeholder 2">
            <a:extLst>
              <a:ext uri="{FF2B5EF4-FFF2-40B4-BE49-F238E27FC236}">
                <a16:creationId xmlns:a16="http://schemas.microsoft.com/office/drawing/2014/main" id="{8A1A2B76-7231-1188-47F7-90C1CBB05242}"/>
              </a:ext>
            </a:extLst>
          </p:cNvPr>
          <p:cNvSpPr>
            <a:spLocks noGrp="1"/>
          </p:cNvSpPr>
          <p:nvPr>
            <p:ph type="body" sz="quarter" idx="11"/>
          </p:nvPr>
        </p:nvSpPr>
        <p:spPr>
          <a:xfrm>
            <a:off x="571501" y="2146057"/>
            <a:ext cx="3055937" cy="2070100"/>
          </a:xfrm>
          <a:prstGeom prst="rect">
            <a:avLst/>
          </a:prstGeom>
        </p:spPr>
        <p:txBody>
          <a:bodyPr/>
          <a:lstStyle>
            <a:lvl1pPr marL="171450" indent="-171450">
              <a:buClr>
                <a:schemeClr val="bg1"/>
              </a:buClr>
              <a:buFont typeface="System Font Regular"/>
              <a:buChar char="-"/>
              <a:defRPr sz="1300">
                <a:solidFill>
                  <a:schemeClr val="bg1"/>
                </a:solidFill>
              </a:defRPr>
            </a:lvl1pPr>
            <a:lvl2pPr marL="628650" indent="-171450">
              <a:buClr>
                <a:schemeClr val="bg1"/>
              </a:buClr>
              <a:buFont typeface="System Font Regular"/>
              <a:buChar char="-"/>
              <a:defRPr sz="1300">
                <a:solidFill>
                  <a:schemeClr val="bg1"/>
                </a:solidFill>
              </a:defRPr>
            </a:lvl2pPr>
            <a:lvl3pPr marL="1085850" indent="-171450">
              <a:buClr>
                <a:schemeClr val="bg1"/>
              </a:buClr>
              <a:buFont typeface="System Font Regular"/>
              <a:buChar char="-"/>
              <a:defRPr sz="1300">
                <a:solidFill>
                  <a:schemeClr val="bg1"/>
                </a:solidFill>
              </a:defRPr>
            </a:lvl3pPr>
            <a:lvl4pPr marL="1543050" indent="-171450">
              <a:buClr>
                <a:schemeClr val="bg1"/>
              </a:buClr>
              <a:buFont typeface="System Font Regular"/>
              <a:buChar char="-"/>
              <a:defRPr sz="1300">
                <a:solidFill>
                  <a:schemeClr val="bg1"/>
                </a:solidFill>
              </a:defRPr>
            </a:lvl4pPr>
            <a:lvl5pPr marL="2000250" indent="-171450">
              <a:buClr>
                <a:schemeClr val="bg1"/>
              </a:buClr>
              <a:buFont typeface="System Font Regular"/>
              <a:buChar char="-"/>
              <a:defRPr sz="1300">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Picture Placeholder 3">
            <a:extLst>
              <a:ext uri="{FF2B5EF4-FFF2-40B4-BE49-F238E27FC236}">
                <a16:creationId xmlns:a16="http://schemas.microsoft.com/office/drawing/2014/main" id="{E01BB514-CFB3-0A62-D442-0367254D28E0}"/>
              </a:ext>
            </a:extLst>
          </p:cNvPr>
          <p:cNvSpPr>
            <a:spLocks noGrp="1"/>
          </p:cNvSpPr>
          <p:nvPr>
            <p:ph type="pic" sz="quarter" idx="10" hasCustomPrompt="1"/>
          </p:nvPr>
        </p:nvSpPr>
        <p:spPr>
          <a:xfrm>
            <a:off x="4562082" y="0"/>
            <a:ext cx="4581918" cy="5143500"/>
          </a:xfrm>
          <a:prstGeom prst="rect">
            <a:avLst/>
          </a:prstGeom>
          <a:solidFill>
            <a:schemeClr val="bg1">
              <a:lumMod val="95000"/>
            </a:schemeClr>
          </a:solidFill>
        </p:spPr>
        <p:txBody>
          <a:bodyPr anchor="ctr" anchorCtr="0"/>
          <a:lstStyle>
            <a:lvl1pPr marL="0" indent="0" algn="ctr">
              <a:buNone/>
              <a:defRPr/>
            </a:lvl1pPr>
          </a:lstStyle>
          <a:p>
            <a:r>
              <a:rPr lang="en-US"/>
              <a:t>Click to add image</a:t>
            </a:r>
          </a:p>
        </p:txBody>
      </p:sp>
    </p:spTree>
    <p:extLst>
      <p:ext uri="{BB962C8B-B14F-4D97-AF65-F5344CB8AC3E}">
        <p14:creationId xmlns:p14="http://schemas.microsoft.com/office/powerpoint/2010/main" val="2239585614"/>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Heading with images 5">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08585A7-12B9-F7BC-085D-8B7FD93ECD26}"/>
              </a:ext>
              <a:ext uri="{C183D7F6-B498-43B3-948B-1728B52AA6E4}">
                <adec:decorative xmlns:adec="http://schemas.microsoft.com/office/drawing/2017/decorative" val="1"/>
              </a:ext>
            </a:extLst>
          </p:cNvPr>
          <p:cNvSpPr/>
          <p:nvPr userDrawn="1"/>
        </p:nvSpPr>
        <p:spPr>
          <a:xfrm>
            <a:off x="3882842" y="0"/>
            <a:ext cx="5261158" cy="5143500"/>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571500" y="779025"/>
            <a:ext cx="3055938" cy="1107996"/>
          </a:xfrm>
        </p:spPr>
        <p:txBody>
          <a:bodyPr lIns="0" tIns="0" rIns="0" bIns="0"/>
          <a:lstStyle>
            <a:lvl1pPr>
              <a:defRPr sz="2400" b="0" i="0">
                <a:solidFill>
                  <a:srgbClr val="E64626"/>
                </a:solidFill>
                <a:latin typeface="Times" pitchFamily="2" charset="0"/>
                <a:cs typeface="Times New Roman"/>
              </a:defRPr>
            </a:lvl1pPr>
          </a:lstStyle>
          <a:p>
            <a:r>
              <a:rPr lang="en-AU"/>
              <a:t>Heading 5</a:t>
            </a:r>
            <a:br>
              <a:rPr lang="en-AU"/>
            </a:br>
            <a:r>
              <a:rPr lang="en-US"/>
              <a:t>Title, text box + images</a:t>
            </a:r>
            <a:br>
              <a:rPr lang="en-US"/>
            </a:br>
            <a:r>
              <a:rPr lang="en-US"/>
              <a:t>Medium body copy</a:t>
            </a:r>
            <a:endParaRPr/>
          </a:p>
        </p:txBody>
      </p:sp>
      <p:sp>
        <p:nvSpPr>
          <p:cNvPr id="4" name="Text Placeholder 2">
            <a:extLst>
              <a:ext uri="{FF2B5EF4-FFF2-40B4-BE49-F238E27FC236}">
                <a16:creationId xmlns:a16="http://schemas.microsoft.com/office/drawing/2014/main" id="{86260F83-22E0-FB93-2602-46785993E99A}"/>
              </a:ext>
            </a:extLst>
          </p:cNvPr>
          <p:cNvSpPr>
            <a:spLocks noGrp="1"/>
          </p:cNvSpPr>
          <p:nvPr>
            <p:ph type="body" sz="quarter" idx="14"/>
          </p:nvPr>
        </p:nvSpPr>
        <p:spPr>
          <a:xfrm>
            <a:off x="587071" y="2146057"/>
            <a:ext cx="3055937" cy="2070100"/>
          </a:xfrm>
          <a:prstGeom prst="rect">
            <a:avLst/>
          </a:prstGeom>
        </p:spPr>
        <p:txBody>
          <a:bodyPr/>
          <a:lstStyle>
            <a:lvl1pPr marL="171450" indent="-171450">
              <a:buClr>
                <a:schemeClr val="tx1"/>
              </a:buClr>
              <a:buFont typeface="System Font Regular"/>
              <a:buChar char="-"/>
              <a:defRPr sz="1300"/>
            </a:lvl1pPr>
            <a:lvl2pPr marL="628650" indent="-171450">
              <a:buClr>
                <a:schemeClr val="tx1"/>
              </a:buClr>
              <a:buFont typeface="System Font Regular"/>
              <a:buChar char="-"/>
              <a:defRPr sz="1300"/>
            </a:lvl2pPr>
            <a:lvl3pPr marL="1085850" indent="-171450">
              <a:buClr>
                <a:schemeClr val="tx1"/>
              </a:buClr>
              <a:buFont typeface="System Font Regular"/>
              <a:buChar char="-"/>
              <a:defRPr sz="1300"/>
            </a:lvl3pPr>
            <a:lvl4pPr marL="1543050" indent="-171450">
              <a:buClr>
                <a:schemeClr val="tx1"/>
              </a:buClr>
              <a:buFont typeface="System Font Regular"/>
              <a:buChar char="-"/>
              <a:defRPr sz="1300"/>
            </a:lvl4pPr>
            <a:lvl5pPr marL="2000250" indent="-171450">
              <a:buClr>
                <a:schemeClr val="tx1"/>
              </a:buClr>
              <a:buFont typeface="System Font Regular"/>
              <a:buChar char="-"/>
              <a:defRPr sz="13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22" name="Picture Placeholder 3">
            <a:extLst>
              <a:ext uri="{FF2B5EF4-FFF2-40B4-BE49-F238E27FC236}">
                <a16:creationId xmlns:a16="http://schemas.microsoft.com/office/drawing/2014/main" id="{FA3D8C20-B9F8-111A-7311-B7F42789D49C}"/>
              </a:ext>
            </a:extLst>
          </p:cNvPr>
          <p:cNvSpPr>
            <a:spLocks noGrp="1"/>
          </p:cNvSpPr>
          <p:nvPr>
            <p:ph type="pic" sz="quarter" idx="10" hasCustomPrompt="1"/>
          </p:nvPr>
        </p:nvSpPr>
        <p:spPr>
          <a:xfrm>
            <a:off x="4442651" y="577850"/>
            <a:ext cx="1996249" cy="1929263"/>
          </a:xfrm>
          <a:prstGeom prst="rect">
            <a:avLst/>
          </a:prstGeom>
          <a:solidFill>
            <a:schemeClr val="bg1">
              <a:lumMod val="95000"/>
            </a:schemeClr>
          </a:solidFill>
        </p:spPr>
        <p:txBody>
          <a:bodyPr anchor="ctr" anchorCtr="0"/>
          <a:lstStyle>
            <a:lvl1pPr marL="0" indent="0" algn="ctr">
              <a:buNone/>
              <a:defRPr/>
            </a:lvl1pPr>
          </a:lstStyle>
          <a:p>
            <a:r>
              <a:rPr lang="en-US"/>
              <a:t>Click to add image</a:t>
            </a:r>
          </a:p>
        </p:txBody>
      </p:sp>
      <p:sp>
        <p:nvSpPr>
          <p:cNvPr id="23" name="Picture Placeholder 4">
            <a:extLst>
              <a:ext uri="{FF2B5EF4-FFF2-40B4-BE49-F238E27FC236}">
                <a16:creationId xmlns:a16="http://schemas.microsoft.com/office/drawing/2014/main" id="{E67DE4A2-A084-6CFF-A647-B7F40F5B3287}"/>
              </a:ext>
            </a:extLst>
          </p:cNvPr>
          <p:cNvSpPr>
            <a:spLocks noGrp="1"/>
          </p:cNvSpPr>
          <p:nvPr>
            <p:ph type="pic" sz="quarter" idx="11" hasCustomPrompt="1"/>
          </p:nvPr>
        </p:nvSpPr>
        <p:spPr>
          <a:xfrm>
            <a:off x="6568993" y="577850"/>
            <a:ext cx="1996249" cy="1929263"/>
          </a:xfrm>
          <a:prstGeom prst="rect">
            <a:avLst/>
          </a:prstGeom>
          <a:solidFill>
            <a:schemeClr val="bg1">
              <a:lumMod val="95000"/>
            </a:schemeClr>
          </a:solidFill>
        </p:spPr>
        <p:txBody>
          <a:bodyPr anchor="ctr" anchorCtr="0"/>
          <a:lstStyle>
            <a:lvl1pPr marL="0" indent="0" algn="ctr">
              <a:buNone/>
              <a:defRPr/>
            </a:lvl1pPr>
          </a:lstStyle>
          <a:p>
            <a:r>
              <a:rPr lang="en-US"/>
              <a:t>Click to add image</a:t>
            </a:r>
          </a:p>
        </p:txBody>
      </p:sp>
      <p:sp>
        <p:nvSpPr>
          <p:cNvPr id="24" name="Picture Placeholder 5">
            <a:extLst>
              <a:ext uri="{FF2B5EF4-FFF2-40B4-BE49-F238E27FC236}">
                <a16:creationId xmlns:a16="http://schemas.microsoft.com/office/drawing/2014/main" id="{047206EB-D996-0FD4-E065-E9595D10C045}"/>
              </a:ext>
            </a:extLst>
          </p:cNvPr>
          <p:cNvSpPr>
            <a:spLocks noGrp="1"/>
          </p:cNvSpPr>
          <p:nvPr>
            <p:ph type="pic" sz="quarter" idx="12" hasCustomPrompt="1"/>
          </p:nvPr>
        </p:nvSpPr>
        <p:spPr>
          <a:xfrm>
            <a:off x="4442651" y="2636387"/>
            <a:ext cx="1996249" cy="1929263"/>
          </a:xfrm>
          <a:prstGeom prst="rect">
            <a:avLst/>
          </a:prstGeom>
          <a:solidFill>
            <a:schemeClr val="bg1">
              <a:lumMod val="95000"/>
            </a:schemeClr>
          </a:solidFill>
        </p:spPr>
        <p:txBody>
          <a:bodyPr anchor="ctr" anchorCtr="0"/>
          <a:lstStyle>
            <a:lvl1pPr marL="0" indent="0" algn="ctr">
              <a:buNone/>
              <a:defRPr/>
            </a:lvl1pPr>
          </a:lstStyle>
          <a:p>
            <a:r>
              <a:rPr lang="en-US"/>
              <a:t>Click to add image</a:t>
            </a:r>
          </a:p>
        </p:txBody>
      </p:sp>
      <p:sp>
        <p:nvSpPr>
          <p:cNvPr id="25" name="Picture Placeholder 6">
            <a:extLst>
              <a:ext uri="{FF2B5EF4-FFF2-40B4-BE49-F238E27FC236}">
                <a16:creationId xmlns:a16="http://schemas.microsoft.com/office/drawing/2014/main" id="{1EDA01D0-B9B6-53CA-5A69-95C997DC2BFB}"/>
              </a:ext>
            </a:extLst>
          </p:cNvPr>
          <p:cNvSpPr>
            <a:spLocks noGrp="1"/>
          </p:cNvSpPr>
          <p:nvPr>
            <p:ph type="pic" sz="quarter" idx="13" hasCustomPrompt="1"/>
          </p:nvPr>
        </p:nvSpPr>
        <p:spPr>
          <a:xfrm>
            <a:off x="6568993" y="2636387"/>
            <a:ext cx="1996249" cy="1929263"/>
          </a:xfrm>
          <a:prstGeom prst="rect">
            <a:avLst/>
          </a:prstGeom>
          <a:solidFill>
            <a:schemeClr val="bg1">
              <a:lumMod val="95000"/>
            </a:schemeClr>
          </a:solidFill>
        </p:spPr>
        <p:txBody>
          <a:bodyPr anchor="ctr" anchorCtr="0"/>
          <a:lstStyle>
            <a:lvl1pPr marL="0" indent="0" algn="ctr">
              <a:buNone/>
              <a:defRPr/>
            </a:lvl1pPr>
          </a:lstStyle>
          <a:p>
            <a:r>
              <a:rPr lang="en-US"/>
              <a:t>Click to add image</a:t>
            </a:r>
          </a:p>
        </p:txBody>
      </p:sp>
    </p:spTree>
    <p:extLst>
      <p:ext uri="{BB962C8B-B14F-4D97-AF65-F5344CB8AC3E}">
        <p14:creationId xmlns:p14="http://schemas.microsoft.com/office/powerpoint/2010/main" val="4266320464"/>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Heading with images 6">
    <p:spTree>
      <p:nvGrpSpPr>
        <p:cNvPr id="1" name=""/>
        <p:cNvGrpSpPr/>
        <p:nvPr/>
      </p:nvGrpSpPr>
      <p:grpSpPr>
        <a:xfrm>
          <a:off x="0" y="0"/>
          <a:ext cx="0" cy="0"/>
          <a:chOff x="0" y="0"/>
          <a:chExt cx="0" cy="0"/>
        </a:xfrm>
      </p:grpSpPr>
      <p:sp>
        <p:nvSpPr>
          <p:cNvPr id="22" name="Picture Placeholder 2">
            <a:extLst>
              <a:ext uri="{FF2B5EF4-FFF2-40B4-BE49-F238E27FC236}">
                <a16:creationId xmlns:a16="http://schemas.microsoft.com/office/drawing/2014/main" id="{FA3D8C20-B9F8-111A-7311-B7F42789D49C}"/>
              </a:ext>
            </a:extLst>
          </p:cNvPr>
          <p:cNvSpPr>
            <a:spLocks noGrp="1"/>
          </p:cNvSpPr>
          <p:nvPr>
            <p:ph type="pic" sz="quarter" idx="10" hasCustomPrompt="1"/>
          </p:nvPr>
        </p:nvSpPr>
        <p:spPr>
          <a:xfrm>
            <a:off x="571500" y="1436723"/>
            <a:ext cx="2880000" cy="2961253"/>
          </a:xfrm>
          <a:prstGeom prst="rect">
            <a:avLst/>
          </a:prstGeom>
          <a:solidFill>
            <a:schemeClr val="bg1">
              <a:lumMod val="95000"/>
            </a:schemeClr>
          </a:solidFill>
        </p:spPr>
        <p:txBody>
          <a:bodyPr anchor="ctr" anchorCtr="0"/>
          <a:lstStyle>
            <a:lvl1pPr marL="0" indent="0" algn="ctr">
              <a:buNone/>
              <a:defRPr/>
            </a:lvl1pPr>
          </a:lstStyle>
          <a:p>
            <a:r>
              <a:rPr lang="en-US"/>
              <a:t>Click to add image</a:t>
            </a:r>
          </a:p>
        </p:txBody>
      </p:sp>
      <p:sp>
        <p:nvSpPr>
          <p:cNvPr id="19" name="Picture Placeholder 3">
            <a:extLst>
              <a:ext uri="{FF2B5EF4-FFF2-40B4-BE49-F238E27FC236}">
                <a16:creationId xmlns:a16="http://schemas.microsoft.com/office/drawing/2014/main" id="{3F9157D3-AB43-6EAD-7F21-F164319B311D}"/>
              </a:ext>
            </a:extLst>
          </p:cNvPr>
          <p:cNvSpPr>
            <a:spLocks noGrp="1"/>
          </p:cNvSpPr>
          <p:nvPr>
            <p:ph type="pic" sz="quarter" idx="15" hasCustomPrompt="1"/>
          </p:nvPr>
        </p:nvSpPr>
        <p:spPr>
          <a:xfrm>
            <a:off x="3574627" y="1434554"/>
            <a:ext cx="1998000" cy="1404000"/>
          </a:xfrm>
          <a:prstGeom prst="rect">
            <a:avLst/>
          </a:prstGeom>
          <a:solidFill>
            <a:schemeClr val="bg1">
              <a:lumMod val="95000"/>
            </a:schemeClr>
          </a:solidFill>
        </p:spPr>
        <p:txBody>
          <a:bodyPr anchor="ctr" anchorCtr="0"/>
          <a:lstStyle>
            <a:lvl1pPr marL="0" indent="0" algn="ctr">
              <a:buNone/>
              <a:defRPr/>
            </a:lvl1pPr>
          </a:lstStyle>
          <a:p>
            <a:r>
              <a:rPr lang="en-US"/>
              <a:t>Click to add image</a:t>
            </a:r>
          </a:p>
        </p:txBody>
      </p:sp>
      <p:sp>
        <p:nvSpPr>
          <p:cNvPr id="24" name="Picture Placeholder 4">
            <a:extLst>
              <a:ext uri="{FF2B5EF4-FFF2-40B4-BE49-F238E27FC236}">
                <a16:creationId xmlns:a16="http://schemas.microsoft.com/office/drawing/2014/main" id="{047206EB-D996-0FD4-E065-E9595D10C045}"/>
              </a:ext>
            </a:extLst>
          </p:cNvPr>
          <p:cNvSpPr>
            <a:spLocks noGrp="1"/>
          </p:cNvSpPr>
          <p:nvPr>
            <p:ph type="pic" sz="quarter" idx="12" hasCustomPrompt="1"/>
          </p:nvPr>
        </p:nvSpPr>
        <p:spPr>
          <a:xfrm>
            <a:off x="3574628" y="2957976"/>
            <a:ext cx="1996249" cy="1440000"/>
          </a:xfrm>
          <a:prstGeom prst="rect">
            <a:avLst/>
          </a:prstGeom>
          <a:solidFill>
            <a:schemeClr val="bg1">
              <a:lumMod val="95000"/>
            </a:schemeClr>
          </a:solidFill>
        </p:spPr>
        <p:txBody>
          <a:bodyPr anchor="ctr" anchorCtr="0"/>
          <a:lstStyle>
            <a:lvl1pPr marL="0" indent="0" algn="ctr">
              <a:buNone/>
              <a:defRPr/>
            </a:lvl1pPr>
          </a:lstStyle>
          <a:p>
            <a:r>
              <a:rPr lang="en-US"/>
              <a:t>Click to add image</a:t>
            </a:r>
          </a:p>
        </p:txBody>
      </p:sp>
      <p:sp>
        <p:nvSpPr>
          <p:cNvPr id="16" name="Picture Placeholder 5">
            <a:extLst>
              <a:ext uri="{FF2B5EF4-FFF2-40B4-BE49-F238E27FC236}">
                <a16:creationId xmlns:a16="http://schemas.microsoft.com/office/drawing/2014/main" id="{379C8713-47DB-6665-EC36-148C9CB7B0C5}"/>
              </a:ext>
            </a:extLst>
          </p:cNvPr>
          <p:cNvSpPr>
            <a:spLocks noGrp="1"/>
          </p:cNvSpPr>
          <p:nvPr>
            <p:ph type="pic" sz="quarter" idx="14" hasCustomPrompt="1"/>
          </p:nvPr>
        </p:nvSpPr>
        <p:spPr>
          <a:xfrm>
            <a:off x="5686150" y="1436723"/>
            <a:ext cx="2880000" cy="2961253"/>
          </a:xfrm>
          <a:prstGeom prst="rect">
            <a:avLst/>
          </a:prstGeom>
          <a:solidFill>
            <a:schemeClr val="bg1">
              <a:lumMod val="95000"/>
            </a:schemeClr>
          </a:solidFill>
        </p:spPr>
        <p:txBody>
          <a:bodyPr anchor="ctr" anchorCtr="0"/>
          <a:lstStyle>
            <a:lvl1pPr marL="0" indent="0" algn="ctr">
              <a:buNone/>
              <a:defRPr/>
            </a:lvl1pPr>
          </a:lstStyle>
          <a:p>
            <a:r>
              <a:rPr lang="en-US"/>
              <a:t>Click to add image</a:t>
            </a:r>
          </a:p>
        </p:txBody>
      </p:sp>
      <p:sp>
        <p:nvSpPr>
          <p:cNvPr id="3" name="Text Placeholder 6"/>
          <p:cNvSpPr>
            <a:spLocks noGrp="1"/>
          </p:cNvSpPr>
          <p:nvPr>
            <p:ph type="body" idx="1"/>
          </p:nvPr>
        </p:nvSpPr>
        <p:spPr>
          <a:xfrm>
            <a:off x="571500" y="4476750"/>
            <a:ext cx="7994650" cy="218174"/>
          </a:xfrm>
          <a:prstGeom prst="rect">
            <a:avLst/>
          </a:prstGeom>
        </p:spPr>
        <p:txBody>
          <a:bodyPr lIns="0" tIns="0" rIns="0" bIns="0" numCol="1" spcCol="252000"/>
          <a:lstStyle>
            <a:lvl1pPr marL="0" indent="0">
              <a:buFontTx/>
              <a:buNone/>
              <a:defRPr sz="700" b="0" i="0">
                <a:solidFill>
                  <a:srgbClr val="3C3C3B"/>
                </a:solidFill>
                <a:latin typeface="Arial"/>
                <a:cs typeface="Arial"/>
              </a:defRPr>
            </a:lvl1pPr>
          </a:lstStyle>
          <a:p>
            <a:endParaRPr/>
          </a:p>
        </p:txBody>
      </p:sp>
      <p:sp>
        <p:nvSpPr>
          <p:cNvPr id="5" name="Title">
            <a:extLst>
              <a:ext uri="{FF2B5EF4-FFF2-40B4-BE49-F238E27FC236}">
                <a16:creationId xmlns:a16="http://schemas.microsoft.com/office/drawing/2014/main" id="{A660FC81-FDB2-6847-91E7-792B3F29E3E9}"/>
              </a:ext>
            </a:extLst>
          </p:cNvPr>
          <p:cNvSpPr>
            <a:spLocks noGrp="1"/>
          </p:cNvSpPr>
          <p:nvPr>
            <p:ph type="title" hasCustomPrompt="1"/>
          </p:nvPr>
        </p:nvSpPr>
        <p:spPr>
          <a:xfrm>
            <a:off x="577850" y="514350"/>
            <a:ext cx="7988300" cy="369332"/>
          </a:xfrm>
        </p:spPr>
        <p:txBody>
          <a:bodyPr lIns="0" tIns="0" rIns="0" bIns="0"/>
          <a:lstStyle>
            <a:lvl1pPr>
              <a:defRPr sz="2400" b="0" i="0">
                <a:solidFill>
                  <a:srgbClr val="E64626"/>
                </a:solidFill>
                <a:latin typeface="Times" pitchFamily="2" charset="0"/>
                <a:cs typeface="Times New Roman"/>
              </a:defRPr>
            </a:lvl1pPr>
          </a:lstStyle>
          <a:p>
            <a:r>
              <a:rPr lang="en-AU"/>
              <a:t>Heading 6 – single line</a:t>
            </a:r>
          </a:p>
        </p:txBody>
      </p:sp>
    </p:spTree>
    <p:extLst>
      <p:ext uri="{BB962C8B-B14F-4D97-AF65-F5344CB8AC3E}">
        <p14:creationId xmlns:p14="http://schemas.microsoft.com/office/powerpoint/2010/main" val="2131731421"/>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Speaker bios with image">
    <p:spTree>
      <p:nvGrpSpPr>
        <p:cNvPr id="1" name=""/>
        <p:cNvGrpSpPr/>
        <p:nvPr/>
      </p:nvGrpSpPr>
      <p:grpSpPr>
        <a:xfrm>
          <a:off x="0" y="0"/>
          <a:ext cx="0" cy="0"/>
          <a:chOff x="0" y="0"/>
          <a:chExt cx="0" cy="0"/>
        </a:xfrm>
      </p:grpSpPr>
      <p:sp>
        <p:nvSpPr>
          <p:cNvPr id="25" name="Picture Placeholder 2">
            <a:extLst>
              <a:ext uri="{FF2B5EF4-FFF2-40B4-BE49-F238E27FC236}">
                <a16:creationId xmlns:a16="http://schemas.microsoft.com/office/drawing/2014/main" id="{4BEE90D4-8B0A-FDDF-BF6B-72D8DFDC897A}"/>
              </a:ext>
            </a:extLst>
          </p:cNvPr>
          <p:cNvSpPr>
            <a:spLocks noGrp="1"/>
          </p:cNvSpPr>
          <p:nvPr>
            <p:ph type="pic" sz="quarter" idx="10" hasCustomPrompt="1"/>
          </p:nvPr>
        </p:nvSpPr>
        <p:spPr>
          <a:xfrm>
            <a:off x="1892173" y="1410798"/>
            <a:ext cx="1322070" cy="1219200"/>
          </a:xfrm>
          <a:prstGeom prst="rect">
            <a:avLst/>
          </a:prstGeom>
          <a:solidFill>
            <a:schemeClr val="bg1">
              <a:lumMod val="95000"/>
            </a:schemeClr>
          </a:solidFill>
        </p:spPr>
        <p:txBody>
          <a:bodyPr anchor="ctr" anchorCtr="0"/>
          <a:lstStyle>
            <a:lvl1pPr marL="0" indent="0" algn="ctr">
              <a:buNone/>
              <a:defRPr/>
            </a:lvl1pPr>
          </a:lstStyle>
          <a:p>
            <a:r>
              <a:rPr lang="en-US"/>
              <a:t>Click to add image</a:t>
            </a:r>
          </a:p>
        </p:txBody>
      </p:sp>
      <p:sp>
        <p:nvSpPr>
          <p:cNvPr id="16" name="Text Placeholder 3">
            <a:extLst>
              <a:ext uri="{FF2B5EF4-FFF2-40B4-BE49-F238E27FC236}">
                <a16:creationId xmlns:a16="http://schemas.microsoft.com/office/drawing/2014/main" id="{744D6788-A0C0-B174-4895-15A2149AC77C}"/>
              </a:ext>
            </a:extLst>
          </p:cNvPr>
          <p:cNvSpPr>
            <a:spLocks noGrp="1"/>
          </p:cNvSpPr>
          <p:nvPr>
            <p:ph type="body" idx="14" hasCustomPrompt="1"/>
          </p:nvPr>
        </p:nvSpPr>
        <p:spPr>
          <a:xfrm>
            <a:off x="1892173" y="2776903"/>
            <a:ext cx="1917700" cy="387734"/>
          </a:xfrm>
          <a:prstGeom prst="rect">
            <a:avLst/>
          </a:prstGeom>
        </p:spPr>
        <p:txBody>
          <a:bodyPr lIns="0" tIns="0" rIns="0" bIns="0" numCol="1" spcCol="252000"/>
          <a:lstStyle>
            <a:lvl1pPr marL="0" indent="0">
              <a:buFontTx/>
              <a:buNone/>
              <a:defRPr sz="1000" b="1" i="0">
                <a:solidFill>
                  <a:schemeClr val="accent1"/>
                </a:solidFill>
                <a:latin typeface="+mn-lt"/>
                <a:cs typeface="Arial"/>
              </a:defRPr>
            </a:lvl1pPr>
          </a:lstStyle>
          <a:p>
            <a:r>
              <a:rPr lang="en-AU" sz="1000">
                <a:solidFill>
                  <a:srgbClr val="3C3C3B"/>
                </a:solidFill>
                <a:latin typeface="Arial"/>
                <a:cs typeface="Arial"/>
              </a:rPr>
              <a:t>First Last 10pt Arial</a:t>
            </a:r>
          </a:p>
          <a:p>
            <a:r>
              <a:rPr lang="en-AU" sz="1000">
                <a:solidFill>
                  <a:srgbClr val="3C3C3B"/>
                </a:solidFill>
                <a:latin typeface="Arial"/>
                <a:cs typeface="Arial"/>
              </a:rPr>
              <a:t>Title goes here 10pt Times</a:t>
            </a:r>
            <a:endParaRPr/>
          </a:p>
        </p:txBody>
      </p:sp>
      <p:sp>
        <p:nvSpPr>
          <p:cNvPr id="3" name="Text Placeholder 4"/>
          <p:cNvSpPr>
            <a:spLocks noGrp="1"/>
          </p:cNvSpPr>
          <p:nvPr>
            <p:ph type="body" idx="1" hasCustomPrompt="1"/>
          </p:nvPr>
        </p:nvSpPr>
        <p:spPr>
          <a:xfrm>
            <a:off x="1892173" y="3365497"/>
            <a:ext cx="1917700" cy="1375162"/>
          </a:xfrm>
          <a:prstGeom prst="rect">
            <a:avLst/>
          </a:prstGeom>
        </p:spPr>
        <p:txBody>
          <a:bodyPr lIns="0" tIns="0" rIns="0" bIns="0" numCol="1" spcCol="252000"/>
          <a:lstStyle>
            <a:lvl1pPr marL="0" indent="0">
              <a:buFontTx/>
              <a:buNone/>
              <a:defRPr sz="1000" b="0" i="0">
                <a:solidFill>
                  <a:srgbClr val="3C3C3B"/>
                </a:solidFill>
                <a:latin typeface="Arial"/>
                <a:cs typeface="Arial"/>
              </a:defRPr>
            </a:lvl1pPr>
          </a:lstStyle>
          <a:p>
            <a:r>
              <a:rPr lang="en-AU" sz="1000">
                <a:solidFill>
                  <a:srgbClr val="3C3C3B"/>
                </a:solidFill>
                <a:latin typeface="Arial"/>
                <a:cs typeface="Arial"/>
              </a:rPr>
              <a:t>Body</a:t>
            </a:r>
            <a:r>
              <a:rPr lang="en-AU" sz="1000" spc="-5">
                <a:solidFill>
                  <a:srgbClr val="3C3C3B"/>
                </a:solidFill>
                <a:latin typeface="Arial"/>
                <a:cs typeface="Arial"/>
              </a:rPr>
              <a:t> </a:t>
            </a:r>
            <a:r>
              <a:rPr lang="en-AU" sz="1000">
                <a:solidFill>
                  <a:srgbClr val="3C3C3B"/>
                </a:solidFill>
                <a:latin typeface="Arial"/>
                <a:cs typeface="Arial"/>
              </a:rPr>
              <a:t>copy</a:t>
            </a:r>
            <a:r>
              <a:rPr lang="en-AU" sz="1000" spc="-5">
                <a:solidFill>
                  <a:srgbClr val="3C3C3B"/>
                </a:solidFill>
                <a:latin typeface="Arial"/>
                <a:cs typeface="Arial"/>
              </a:rPr>
              <a:t> </a:t>
            </a:r>
            <a:r>
              <a:rPr lang="en-AU" sz="1000">
                <a:solidFill>
                  <a:srgbClr val="3C3C3B"/>
                </a:solidFill>
                <a:latin typeface="Arial"/>
                <a:cs typeface="Arial"/>
              </a:rPr>
              <a:t>small</a:t>
            </a:r>
            <a:r>
              <a:rPr lang="en-AU" sz="1000" spc="-10">
                <a:solidFill>
                  <a:srgbClr val="3C3C3B"/>
                </a:solidFill>
                <a:latin typeface="Arial"/>
                <a:cs typeface="Arial"/>
              </a:rPr>
              <a:t> </a:t>
            </a:r>
            <a:r>
              <a:rPr lang="en-AU" sz="1000">
                <a:solidFill>
                  <a:srgbClr val="3C3C3B"/>
                </a:solidFill>
                <a:latin typeface="Arial"/>
                <a:cs typeface="Arial"/>
              </a:rPr>
              <a:t>10pt</a:t>
            </a:r>
            <a:endParaRPr/>
          </a:p>
        </p:txBody>
      </p:sp>
      <p:sp>
        <p:nvSpPr>
          <p:cNvPr id="26" name="Picture Placeholder 5">
            <a:extLst>
              <a:ext uri="{FF2B5EF4-FFF2-40B4-BE49-F238E27FC236}">
                <a16:creationId xmlns:a16="http://schemas.microsoft.com/office/drawing/2014/main" id="{5F9DD4CC-F211-99E0-B144-C7DF316647C9}"/>
              </a:ext>
            </a:extLst>
          </p:cNvPr>
          <p:cNvSpPr>
            <a:spLocks noGrp="1"/>
          </p:cNvSpPr>
          <p:nvPr>
            <p:ph type="pic" sz="quarter" idx="21" hasCustomPrompt="1"/>
          </p:nvPr>
        </p:nvSpPr>
        <p:spPr>
          <a:xfrm>
            <a:off x="4205194" y="1410798"/>
            <a:ext cx="1322070" cy="1219200"/>
          </a:xfrm>
          <a:prstGeom prst="rect">
            <a:avLst/>
          </a:prstGeom>
          <a:solidFill>
            <a:schemeClr val="bg1">
              <a:lumMod val="95000"/>
            </a:schemeClr>
          </a:solidFill>
        </p:spPr>
        <p:txBody>
          <a:bodyPr anchor="ctr" anchorCtr="0"/>
          <a:lstStyle>
            <a:lvl1pPr marL="0" indent="0" algn="ctr">
              <a:buNone/>
              <a:defRPr/>
            </a:lvl1pPr>
          </a:lstStyle>
          <a:p>
            <a:r>
              <a:rPr lang="en-US"/>
              <a:t>Click to add image</a:t>
            </a:r>
          </a:p>
        </p:txBody>
      </p:sp>
      <p:sp>
        <p:nvSpPr>
          <p:cNvPr id="20" name="Text Placeholder 6">
            <a:extLst>
              <a:ext uri="{FF2B5EF4-FFF2-40B4-BE49-F238E27FC236}">
                <a16:creationId xmlns:a16="http://schemas.microsoft.com/office/drawing/2014/main" id="{352B38CD-C9E2-6FCF-659C-51A52C84804C}"/>
              </a:ext>
            </a:extLst>
          </p:cNvPr>
          <p:cNvSpPr>
            <a:spLocks noGrp="1"/>
          </p:cNvSpPr>
          <p:nvPr>
            <p:ph type="body" idx="17" hasCustomPrompt="1"/>
          </p:nvPr>
        </p:nvSpPr>
        <p:spPr>
          <a:xfrm>
            <a:off x="4205194" y="2776903"/>
            <a:ext cx="1917700" cy="387734"/>
          </a:xfrm>
          <a:prstGeom prst="rect">
            <a:avLst/>
          </a:prstGeom>
        </p:spPr>
        <p:txBody>
          <a:bodyPr lIns="0" tIns="0" rIns="0" bIns="0" numCol="1" spcCol="252000"/>
          <a:lstStyle>
            <a:lvl1pPr marL="0" indent="0">
              <a:buFontTx/>
              <a:buNone/>
              <a:defRPr sz="1000" b="1" i="0">
                <a:solidFill>
                  <a:schemeClr val="accent1"/>
                </a:solidFill>
                <a:latin typeface="+mn-lt"/>
                <a:cs typeface="Arial"/>
              </a:defRPr>
            </a:lvl1pPr>
          </a:lstStyle>
          <a:p>
            <a:r>
              <a:rPr lang="en-AU" sz="1000">
                <a:solidFill>
                  <a:srgbClr val="3C3C3B"/>
                </a:solidFill>
                <a:latin typeface="Arial"/>
                <a:cs typeface="Arial"/>
              </a:rPr>
              <a:t>First Last 10pt Arial</a:t>
            </a:r>
          </a:p>
          <a:p>
            <a:r>
              <a:rPr lang="en-AU" sz="1000">
                <a:solidFill>
                  <a:srgbClr val="3C3C3B"/>
                </a:solidFill>
                <a:latin typeface="Arial"/>
                <a:cs typeface="Arial"/>
              </a:rPr>
              <a:t>Title goes here 10pt Times</a:t>
            </a:r>
            <a:endParaRPr/>
          </a:p>
        </p:txBody>
      </p:sp>
      <p:sp>
        <p:nvSpPr>
          <p:cNvPr id="17" name="Text Placeholder 7">
            <a:extLst>
              <a:ext uri="{FF2B5EF4-FFF2-40B4-BE49-F238E27FC236}">
                <a16:creationId xmlns:a16="http://schemas.microsoft.com/office/drawing/2014/main" id="{17CE8A92-798F-6C5E-0F46-EC0B5684D236}"/>
              </a:ext>
            </a:extLst>
          </p:cNvPr>
          <p:cNvSpPr>
            <a:spLocks noGrp="1"/>
          </p:cNvSpPr>
          <p:nvPr>
            <p:ph type="body" idx="15" hasCustomPrompt="1"/>
          </p:nvPr>
        </p:nvSpPr>
        <p:spPr>
          <a:xfrm>
            <a:off x="4205194" y="3365497"/>
            <a:ext cx="1917700" cy="1375162"/>
          </a:xfrm>
          <a:prstGeom prst="rect">
            <a:avLst/>
          </a:prstGeom>
        </p:spPr>
        <p:txBody>
          <a:bodyPr lIns="0" tIns="0" rIns="0" bIns="0" numCol="1" spcCol="252000"/>
          <a:lstStyle>
            <a:lvl1pPr marL="0" indent="0">
              <a:buFontTx/>
              <a:buNone/>
              <a:defRPr sz="1000" b="0" i="0">
                <a:solidFill>
                  <a:srgbClr val="3C3C3B"/>
                </a:solidFill>
                <a:latin typeface="Arial"/>
                <a:cs typeface="Arial"/>
              </a:defRPr>
            </a:lvl1pPr>
          </a:lstStyle>
          <a:p>
            <a:r>
              <a:rPr lang="en-AU" sz="1000">
                <a:solidFill>
                  <a:srgbClr val="3C3C3B"/>
                </a:solidFill>
                <a:latin typeface="Arial"/>
                <a:cs typeface="Arial"/>
              </a:rPr>
              <a:t>Body</a:t>
            </a:r>
            <a:r>
              <a:rPr lang="en-AU" sz="1000" spc="-5">
                <a:solidFill>
                  <a:srgbClr val="3C3C3B"/>
                </a:solidFill>
                <a:latin typeface="Arial"/>
                <a:cs typeface="Arial"/>
              </a:rPr>
              <a:t> </a:t>
            </a:r>
            <a:r>
              <a:rPr lang="en-AU" sz="1000">
                <a:solidFill>
                  <a:srgbClr val="3C3C3B"/>
                </a:solidFill>
                <a:latin typeface="Arial"/>
                <a:cs typeface="Arial"/>
              </a:rPr>
              <a:t>copy</a:t>
            </a:r>
            <a:r>
              <a:rPr lang="en-AU" sz="1000" spc="-5">
                <a:solidFill>
                  <a:srgbClr val="3C3C3B"/>
                </a:solidFill>
                <a:latin typeface="Arial"/>
                <a:cs typeface="Arial"/>
              </a:rPr>
              <a:t> </a:t>
            </a:r>
            <a:r>
              <a:rPr lang="en-AU" sz="1000">
                <a:solidFill>
                  <a:srgbClr val="3C3C3B"/>
                </a:solidFill>
                <a:latin typeface="Arial"/>
                <a:cs typeface="Arial"/>
              </a:rPr>
              <a:t>small</a:t>
            </a:r>
            <a:r>
              <a:rPr lang="en-AU" sz="1000" spc="-10">
                <a:solidFill>
                  <a:srgbClr val="3C3C3B"/>
                </a:solidFill>
                <a:latin typeface="Arial"/>
                <a:cs typeface="Arial"/>
              </a:rPr>
              <a:t> </a:t>
            </a:r>
            <a:r>
              <a:rPr lang="en-AU" sz="1000">
                <a:solidFill>
                  <a:srgbClr val="3C3C3B"/>
                </a:solidFill>
                <a:latin typeface="Arial"/>
                <a:cs typeface="Arial"/>
              </a:rPr>
              <a:t>10pt</a:t>
            </a:r>
            <a:endParaRPr/>
          </a:p>
        </p:txBody>
      </p:sp>
      <p:sp>
        <p:nvSpPr>
          <p:cNvPr id="27" name="Picture Placeholder 8">
            <a:extLst>
              <a:ext uri="{FF2B5EF4-FFF2-40B4-BE49-F238E27FC236}">
                <a16:creationId xmlns:a16="http://schemas.microsoft.com/office/drawing/2014/main" id="{33A6F673-B304-E705-5E66-2DBDA1BA7630}"/>
              </a:ext>
            </a:extLst>
          </p:cNvPr>
          <p:cNvSpPr>
            <a:spLocks noGrp="1"/>
          </p:cNvSpPr>
          <p:nvPr>
            <p:ph type="pic" sz="quarter" idx="22" hasCustomPrompt="1"/>
          </p:nvPr>
        </p:nvSpPr>
        <p:spPr>
          <a:xfrm>
            <a:off x="6550856" y="1410798"/>
            <a:ext cx="1322070" cy="1219200"/>
          </a:xfrm>
          <a:prstGeom prst="rect">
            <a:avLst/>
          </a:prstGeom>
          <a:solidFill>
            <a:schemeClr val="bg1">
              <a:lumMod val="95000"/>
            </a:schemeClr>
          </a:solidFill>
        </p:spPr>
        <p:txBody>
          <a:bodyPr anchor="ctr" anchorCtr="0"/>
          <a:lstStyle>
            <a:lvl1pPr marL="0" indent="0" algn="ctr">
              <a:buNone/>
              <a:defRPr/>
            </a:lvl1pPr>
          </a:lstStyle>
          <a:p>
            <a:r>
              <a:rPr lang="en-US"/>
              <a:t>Click to add image</a:t>
            </a:r>
          </a:p>
        </p:txBody>
      </p:sp>
      <p:sp>
        <p:nvSpPr>
          <p:cNvPr id="24" name="Text Placeholder 9">
            <a:extLst>
              <a:ext uri="{FF2B5EF4-FFF2-40B4-BE49-F238E27FC236}">
                <a16:creationId xmlns:a16="http://schemas.microsoft.com/office/drawing/2014/main" id="{E08F0228-3E66-E48B-74F0-3A18CDB08DAE}"/>
              </a:ext>
            </a:extLst>
          </p:cNvPr>
          <p:cNvSpPr>
            <a:spLocks noGrp="1"/>
          </p:cNvSpPr>
          <p:nvPr>
            <p:ph type="body" idx="20" hasCustomPrompt="1"/>
          </p:nvPr>
        </p:nvSpPr>
        <p:spPr>
          <a:xfrm>
            <a:off x="6550856" y="2776903"/>
            <a:ext cx="1917700" cy="387734"/>
          </a:xfrm>
          <a:prstGeom prst="rect">
            <a:avLst/>
          </a:prstGeom>
        </p:spPr>
        <p:txBody>
          <a:bodyPr lIns="0" tIns="0" rIns="0" bIns="0" numCol="1" spcCol="252000"/>
          <a:lstStyle>
            <a:lvl1pPr marL="0" indent="0">
              <a:buFontTx/>
              <a:buNone/>
              <a:defRPr sz="1000" b="1" i="0">
                <a:solidFill>
                  <a:schemeClr val="accent1"/>
                </a:solidFill>
                <a:latin typeface="+mn-lt"/>
                <a:cs typeface="Arial"/>
              </a:defRPr>
            </a:lvl1pPr>
          </a:lstStyle>
          <a:p>
            <a:r>
              <a:rPr lang="en-AU" sz="1000">
                <a:solidFill>
                  <a:srgbClr val="3C3C3B"/>
                </a:solidFill>
                <a:latin typeface="Arial"/>
                <a:cs typeface="Arial"/>
              </a:rPr>
              <a:t>First Last 10pt Arial</a:t>
            </a:r>
          </a:p>
          <a:p>
            <a:r>
              <a:rPr lang="en-AU" sz="1000">
                <a:solidFill>
                  <a:srgbClr val="3C3C3B"/>
                </a:solidFill>
                <a:latin typeface="Arial"/>
                <a:cs typeface="Arial"/>
              </a:rPr>
              <a:t>Title goes here 10pt Times</a:t>
            </a:r>
            <a:endParaRPr/>
          </a:p>
        </p:txBody>
      </p:sp>
      <p:sp>
        <p:nvSpPr>
          <p:cNvPr id="21" name="Text Placeholder 10">
            <a:extLst>
              <a:ext uri="{FF2B5EF4-FFF2-40B4-BE49-F238E27FC236}">
                <a16:creationId xmlns:a16="http://schemas.microsoft.com/office/drawing/2014/main" id="{4BEEB3E0-898E-2BE3-26F4-15A3FF454115}"/>
              </a:ext>
            </a:extLst>
          </p:cNvPr>
          <p:cNvSpPr>
            <a:spLocks noGrp="1"/>
          </p:cNvSpPr>
          <p:nvPr>
            <p:ph type="body" idx="18" hasCustomPrompt="1"/>
          </p:nvPr>
        </p:nvSpPr>
        <p:spPr>
          <a:xfrm>
            <a:off x="6550856" y="3365497"/>
            <a:ext cx="1917700" cy="1375162"/>
          </a:xfrm>
          <a:prstGeom prst="rect">
            <a:avLst/>
          </a:prstGeom>
        </p:spPr>
        <p:txBody>
          <a:bodyPr lIns="0" tIns="0" rIns="0" bIns="0" numCol="1" spcCol="252000"/>
          <a:lstStyle>
            <a:lvl1pPr marL="0" indent="0">
              <a:buFontTx/>
              <a:buNone/>
              <a:defRPr sz="1000" b="0" i="0">
                <a:solidFill>
                  <a:srgbClr val="3C3C3B"/>
                </a:solidFill>
                <a:latin typeface="Arial"/>
                <a:cs typeface="Arial"/>
              </a:defRPr>
            </a:lvl1pPr>
          </a:lstStyle>
          <a:p>
            <a:r>
              <a:rPr lang="en-AU" sz="1000">
                <a:solidFill>
                  <a:srgbClr val="3C3C3B"/>
                </a:solidFill>
                <a:latin typeface="Arial"/>
                <a:cs typeface="Arial"/>
              </a:rPr>
              <a:t>Body</a:t>
            </a:r>
            <a:r>
              <a:rPr lang="en-AU" sz="1000" spc="-5">
                <a:solidFill>
                  <a:srgbClr val="3C3C3B"/>
                </a:solidFill>
                <a:latin typeface="Arial"/>
                <a:cs typeface="Arial"/>
              </a:rPr>
              <a:t> </a:t>
            </a:r>
            <a:r>
              <a:rPr lang="en-AU" sz="1000">
                <a:solidFill>
                  <a:srgbClr val="3C3C3B"/>
                </a:solidFill>
                <a:latin typeface="Arial"/>
                <a:cs typeface="Arial"/>
              </a:rPr>
              <a:t>copy</a:t>
            </a:r>
            <a:r>
              <a:rPr lang="en-AU" sz="1000" spc="-5">
                <a:solidFill>
                  <a:srgbClr val="3C3C3B"/>
                </a:solidFill>
                <a:latin typeface="Arial"/>
                <a:cs typeface="Arial"/>
              </a:rPr>
              <a:t> </a:t>
            </a:r>
            <a:r>
              <a:rPr lang="en-AU" sz="1000">
                <a:solidFill>
                  <a:srgbClr val="3C3C3B"/>
                </a:solidFill>
                <a:latin typeface="Arial"/>
                <a:cs typeface="Arial"/>
              </a:rPr>
              <a:t>small</a:t>
            </a:r>
            <a:r>
              <a:rPr lang="en-AU" sz="1000" spc="-10">
                <a:solidFill>
                  <a:srgbClr val="3C3C3B"/>
                </a:solidFill>
                <a:latin typeface="Arial"/>
                <a:cs typeface="Arial"/>
              </a:rPr>
              <a:t> </a:t>
            </a:r>
            <a:r>
              <a:rPr lang="en-AU" sz="1000">
                <a:solidFill>
                  <a:srgbClr val="3C3C3B"/>
                </a:solidFill>
                <a:latin typeface="Arial"/>
                <a:cs typeface="Arial"/>
              </a:rPr>
              <a:t>10pt</a:t>
            </a:r>
            <a:endParaRPr/>
          </a:p>
        </p:txBody>
      </p:sp>
      <p:sp>
        <p:nvSpPr>
          <p:cNvPr id="8" name="Title">
            <a:extLst>
              <a:ext uri="{FF2B5EF4-FFF2-40B4-BE49-F238E27FC236}">
                <a16:creationId xmlns:a16="http://schemas.microsoft.com/office/drawing/2014/main" id="{8BE29F25-B1A6-E14D-D106-B0B1A8245DEC}"/>
              </a:ext>
            </a:extLst>
          </p:cNvPr>
          <p:cNvSpPr>
            <a:spLocks noGrp="1"/>
          </p:cNvSpPr>
          <p:nvPr>
            <p:ph type="title" hasCustomPrompt="1"/>
          </p:nvPr>
        </p:nvSpPr>
        <p:spPr>
          <a:xfrm>
            <a:off x="577850" y="514350"/>
            <a:ext cx="7988300" cy="369332"/>
          </a:xfrm>
        </p:spPr>
        <p:txBody>
          <a:bodyPr lIns="0" tIns="0" rIns="0" bIns="0"/>
          <a:lstStyle>
            <a:lvl1pPr>
              <a:defRPr sz="2400" b="0" i="0">
                <a:solidFill>
                  <a:srgbClr val="E64626"/>
                </a:solidFill>
                <a:latin typeface="Times" pitchFamily="2" charset="0"/>
                <a:cs typeface="Times New Roman"/>
              </a:defRPr>
            </a:lvl1pPr>
          </a:lstStyle>
          <a:p>
            <a:r>
              <a:rPr lang="en-US"/>
              <a:t>Speaker bios with image</a:t>
            </a:r>
            <a:endParaRPr/>
          </a:p>
        </p:txBody>
      </p:sp>
    </p:spTree>
    <p:extLst>
      <p:ext uri="{BB962C8B-B14F-4D97-AF65-F5344CB8AC3E}">
        <p14:creationId xmlns:p14="http://schemas.microsoft.com/office/powerpoint/2010/main" val="210263820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Speaker bios no image">
    <p:spTree>
      <p:nvGrpSpPr>
        <p:cNvPr id="1" name=""/>
        <p:cNvGrpSpPr/>
        <p:nvPr/>
      </p:nvGrpSpPr>
      <p:grpSpPr>
        <a:xfrm>
          <a:off x="0" y="0"/>
          <a:ext cx="0" cy="0"/>
          <a:chOff x="0" y="0"/>
          <a:chExt cx="0" cy="0"/>
        </a:xfrm>
      </p:grpSpPr>
      <p:sp>
        <p:nvSpPr>
          <p:cNvPr id="12" name="Holder 1">
            <a:extLst>
              <a:ext uri="{FF2B5EF4-FFF2-40B4-BE49-F238E27FC236}">
                <a16:creationId xmlns:a16="http://schemas.microsoft.com/office/drawing/2014/main" id="{01046116-FA83-47AD-17FA-94D776E8C805}"/>
              </a:ext>
            </a:extLst>
          </p:cNvPr>
          <p:cNvSpPr>
            <a:spLocks noGrp="1"/>
          </p:cNvSpPr>
          <p:nvPr>
            <p:ph type="body" idx="15" hasCustomPrompt="1"/>
          </p:nvPr>
        </p:nvSpPr>
        <p:spPr>
          <a:xfrm>
            <a:off x="1887052" y="1426364"/>
            <a:ext cx="2960856" cy="369098"/>
          </a:xfrm>
          <a:prstGeom prst="rect">
            <a:avLst/>
          </a:prstGeom>
          <a:solidFill>
            <a:schemeClr val="accent1"/>
          </a:solidFill>
        </p:spPr>
        <p:txBody>
          <a:bodyPr lIns="251999" tIns="72000" rIns="251999" bIns="72000" numCol="1" spcCol="252000" anchor="ctr" anchorCtr="0"/>
          <a:lstStyle>
            <a:lvl1pPr marL="0" indent="0">
              <a:buFontTx/>
              <a:buNone/>
              <a:defRPr sz="1000" b="1" i="0">
                <a:solidFill>
                  <a:schemeClr val="bg1"/>
                </a:solidFill>
                <a:latin typeface="Arial"/>
                <a:cs typeface="Arial"/>
              </a:defRPr>
            </a:lvl1pPr>
          </a:lstStyle>
          <a:p>
            <a:r>
              <a:rPr lang="en-AU" sz="1000">
                <a:solidFill>
                  <a:srgbClr val="3C3C3B"/>
                </a:solidFill>
                <a:latin typeface="Arial"/>
                <a:cs typeface="Arial"/>
              </a:rPr>
              <a:t>Heading 10pt</a:t>
            </a:r>
            <a:endParaRPr/>
          </a:p>
        </p:txBody>
      </p:sp>
      <p:sp>
        <p:nvSpPr>
          <p:cNvPr id="3" name="Holder 2"/>
          <p:cNvSpPr>
            <a:spLocks noGrp="1"/>
          </p:cNvSpPr>
          <p:nvPr>
            <p:ph type="body" idx="1" hasCustomPrompt="1"/>
          </p:nvPr>
        </p:nvSpPr>
        <p:spPr>
          <a:xfrm>
            <a:off x="1887052" y="1795462"/>
            <a:ext cx="2960856" cy="2770187"/>
          </a:xfrm>
          <a:prstGeom prst="rect">
            <a:avLst/>
          </a:prstGeom>
          <a:solidFill>
            <a:schemeClr val="bg2"/>
          </a:solidFill>
        </p:spPr>
        <p:txBody>
          <a:bodyPr lIns="251999" tIns="251999" rIns="251999" bIns="251999" numCol="1" spcCol="252000"/>
          <a:lstStyle>
            <a:lvl1pPr marL="171450" indent="-171450">
              <a:buFont typeface="System Font Regular"/>
              <a:buChar char="-"/>
              <a:defRPr sz="1000" b="0" i="0">
                <a:solidFill>
                  <a:srgbClr val="3C3C3B"/>
                </a:solidFill>
                <a:latin typeface="Arial"/>
                <a:cs typeface="Arial"/>
              </a:defRPr>
            </a:lvl1pPr>
          </a:lstStyle>
          <a:p>
            <a:r>
              <a:rPr lang="en-AU" sz="1000">
                <a:solidFill>
                  <a:srgbClr val="3C3C3B"/>
                </a:solidFill>
                <a:latin typeface="Arial"/>
                <a:cs typeface="Arial"/>
              </a:rPr>
              <a:t>Body</a:t>
            </a:r>
            <a:r>
              <a:rPr lang="en-AU" sz="1000" spc="-5">
                <a:solidFill>
                  <a:srgbClr val="3C3C3B"/>
                </a:solidFill>
                <a:latin typeface="Arial"/>
                <a:cs typeface="Arial"/>
              </a:rPr>
              <a:t> </a:t>
            </a:r>
            <a:r>
              <a:rPr lang="en-AU" sz="1000">
                <a:solidFill>
                  <a:srgbClr val="3C3C3B"/>
                </a:solidFill>
                <a:latin typeface="Arial"/>
                <a:cs typeface="Arial"/>
              </a:rPr>
              <a:t>copy</a:t>
            </a:r>
            <a:r>
              <a:rPr lang="en-AU" sz="1000" spc="-5">
                <a:solidFill>
                  <a:srgbClr val="3C3C3B"/>
                </a:solidFill>
                <a:latin typeface="Arial"/>
                <a:cs typeface="Arial"/>
              </a:rPr>
              <a:t> </a:t>
            </a:r>
            <a:r>
              <a:rPr lang="en-AU" sz="1000">
                <a:solidFill>
                  <a:srgbClr val="3C3C3B"/>
                </a:solidFill>
                <a:latin typeface="Arial"/>
                <a:cs typeface="Arial"/>
              </a:rPr>
              <a:t>small</a:t>
            </a:r>
            <a:r>
              <a:rPr lang="en-AU" sz="1000" spc="-10">
                <a:solidFill>
                  <a:srgbClr val="3C3C3B"/>
                </a:solidFill>
                <a:latin typeface="Arial"/>
                <a:cs typeface="Arial"/>
              </a:rPr>
              <a:t> </a:t>
            </a:r>
            <a:r>
              <a:rPr lang="en-AU" sz="1000">
                <a:solidFill>
                  <a:srgbClr val="3C3C3B"/>
                </a:solidFill>
                <a:latin typeface="Arial"/>
                <a:cs typeface="Arial"/>
              </a:rPr>
              <a:t>10pt</a:t>
            </a:r>
          </a:p>
          <a:p>
            <a:endParaRPr lang="en-AU"/>
          </a:p>
        </p:txBody>
      </p:sp>
      <p:sp>
        <p:nvSpPr>
          <p:cNvPr id="15" name="Holder 3">
            <a:extLst>
              <a:ext uri="{FF2B5EF4-FFF2-40B4-BE49-F238E27FC236}">
                <a16:creationId xmlns:a16="http://schemas.microsoft.com/office/drawing/2014/main" id="{2593A6BD-50DF-0434-8D9C-6C5105B37941}"/>
              </a:ext>
            </a:extLst>
          </p:cNvPr>
          <p:cNvSpPr>
            <a:spLocks noGrp="1"/>
          </p:cNvSpPr>
          <p:nvPr>
            <p:ph type="body" idx="17" hasCustomPrompt="1"/>
          </p:nvPr>
        </p:nvSpPr>
        <p:spPr>
          <a:xfrm>
            <a:off x="5212958" y="1426364"/>
            <a:ext cx="2960856" cy="369098"/>
          </a:xfrm>
          <a:prstGeom prst="rect">
            <a:avLst/>
          </a:prstGeom>
          <a:solidFill>
            <a:schemeClr val="accent1"/>
          </a:solidFill>
        </p:spPr>
        <p:txBody>
          <a:bodyPr lIns="251999" tIns="72000" rIns="251999" bIns="72000" numCol="1" spcCol="252000" anchor="ctr" anchorCtr="0"/>
          <a:lstStyle>
            <a:lvl1pPr marL="0" indent="0">
              <a:buFontTx/>
              <a:buNone/>
              <a:defRPr sz="1000" b="1" i="0">
                <a:solidFill>
                  <a:schemeClr val="bg1"/>
                </a:solidFill>
                <a:latin typeface="Arial"/>
                <a:cs typeface="Arial"/>
              </a:defRPr>
            </a:lvl1pPr>
          </a:lstStyle>
          <a:p>
            <a:r>
              <a:rPr lang="en-AU" sz="1000">
                <a:solidFill>
                  <a:srgbClr val="3C3C3B"/>
                </a:solidFill>
                <a:latin typeface="Arial"/>
                <a:cs typeface="Arial"/>
              </a:rPr>
              <a:t>Heading 10pt</a:t>
            </a:r>
            <a:endParaRPr/>
          </a:p>
        </p:txBody>
      </p:sp>
      <p:sp>
        <p:nvSpPr>
          <p:cNvPr id="13" name="Holder 4">
            <a:extLst>
              <a:ext uri="{FF2B5EF4-FFF2-40B4-BE49-F238E27FC236}">
                <a16:creationId xmlns:a16="http://schemas.microsoft.com/office/drawing/2014/main" id="{980934C0-12AC-D7ED-F525-AC922980850D}"/>
              </a:ext>
            </a:extLst>
          </p:cNvPr>
          <p:cNvSpPr>
            <a:spLocks noGrp="1"/>
          </p:cNvSpPr>
          <p:nvPr>
            <p:ph type="body" idx="16" hasCustomPrompt="1"/>
          </p:nvPr>
        </p:nvSpPr>
        <p:spPr>
          <a:xfrm>
            <a:off x="5212958" y="1795462"/>
            <a:ext cx="2960856" cy="2770187"/>
          </a:xfrm>
          <a:prstGeom prst="rect">
            <a:avLst/>
          </a:prstGeom>
          <a:solidFill>
            <a:schemeClr val="bg2"/>
          </a:solidFill>
        </p:spPr>
        <p:txBody>
          <a:bodyPr lIns="251999" tIns="251999" rIns="251999" bIns="251999" numCol="1" spcCol="252000"/>
          <a:lstStyle>
            <a:lvl1pPr marL="171450" indent="-171450">
              <a:buFont typeface="System Font Regular"/>
              <a:buChar char="-"/>
              <a:defRPr sz="1000" b="0" i="0">
                <a:solidFill>
                  <a:srgbClr val="3C3C3B"/>
                </a:solidFill>
                <a:latin typeface="Arial"/>
                <a:cs typeface="Arial"/>
              </a:defRPr>
            </a:lvl1pPr>
          </a:lstStyle>
          <a:p>
            <a:r>
              <a:rPr lang="en-AU" sz="1000">
                <a:solidFill>
                  <a:srgbClr val="3C3C3B"/>
                </a:solidFill>
                <a:latin typeface="Arial"/>
                <a:cs typeface="Arial"/>
              </a:rPr>
              <a:t>Body</a:t>
            </a:r>
            <a:r>
              <a:rPr lang="en-AU" sz="1000" spc="-5">
                <a:solidFill>
                  <a:srgbClr val="3C3C3B"/>
                </a:solidFill>
                <a:latin typeface="Arial"/>
                <a:cs typeface="Arial"/>
              </a:rPr>
              <a:t> </a:t>
            </a:r>
            <a:r>
              <a:rPr lang="en-AU" sz="1000">
                <a:solidFill>
                  <a:srgbClr val="3C3C3B"/>
                </a:solidFill>
                <a:latin typeface="Arial"/>
                <a:cs typeface="Arial"/>
              </a:rPr>
              <a:t>copy</a:t>
            </a:r>
            <a:r>
              <a:rPr lang="en-AU" sz="1000" spc="-5">
                <a:solidFill>
                  <a:srgbClr val="3C3C3B"/>
                </a:solidFill>
                <a:latin typeface="Arial"/>
                <a:cs typeface="Arial"/>
              </a:rPr>
              <a:t> </a:t>
            </a:r>
            <a:r>
              <a:rPr lang="en-AU" sz="1000">
                <a:solidFill>
                  <a:srgbClr val="3C3C3B"/>
                </a:solidFill>
                <a:latin typeface="Arial"/>
                <a:cs typeface="Arial"/>
              </a:rPr>
              <a:t>small</a:t>
            </a:r>
            <a:r>
              <a:rPr lang="en-AU" sz="1000" spc="-10">
                <a:solidFill>
                  <a:srgbClr val="3C3C3B"/>
                </a:solidFill>
                <a:latin typeface="Arial"/>
                <a:cs typeface="Arial"/>
              </a:rPr>
              <a:t> </a:t>
            </a:r>
            <a:r>
              <a:rPr lang="en-AU" sz="1000">
                <a:solidFill>
                  <a:srgbClr val="3C3C3B"/>
                </a:solidFill>
                <a:latin typeface="Arial"/>
                <a:cs typeface="Arial"/>
              </a:rPr>
              <a:t>10pt</a:t>
            </a:r>
            <a:endParaRPr/>
          </a:p>
        </p:txBody>
      </p:sp>
      <p:sp>
        <p:nvSpPr>
          <p:cNvPr id="5" name="Title">
            <a:extLst>
              <a:ext uri="{FF2B5EF4-FFF2-40B4-BE49-F238E27FC236}">
                <a16:creationId xmlns:a16="http://schemas.microsoft.com/office/drawing/2014/main" id="{A75C487F-806F-DF0A-C957-59A18F20FB5B}"/>
              </a:ext>
            </a:extLst>
          </p:cNvPr>
          <p:cNvSpPr>
            <a:spLocks noGrp="1"/>
          </p:cNvSpPr>
          <p:nvPr>
            <p:ph type="title" hasCustomPrompt="1"/>
          </p:nvPr>
        </p:nvSpPr>
        <p:spPr>
          <a:xfrm>
            <a:off x="577850" y="514350"/>
            <a:ext cx="7988300" cy="369332"/>
          </a:xfrm>
        </p:spPr>
        <p:txBody>
          <a:bodyPr lIns="0" tIns="0" rIns="0" bIns="0"/>
          <a:lstStyle>
            <a:lvl1pPr>
              <a:defRPr sz="2400" b="0" i="0">
                <a:solidFill>
                  <a:srgbClr val="E64626"/>
                </a:solidFill>
                <a:latin typeface="Times" pitchFamily="2" charset="0"/>
                <a:cs typeface="Times New Roman"/>
              </a:defRPr>
            </a:lvl1pPr>
          </a:lstStyle>
          <a:p>
            <a:r>
              <a:rPr lang="en-US"/>
              <a:t>Speaker bios no image</a:t>
            </a:r>
            <a:endParaRPr/>
          </a:p>
        </p:txBody>
      </p:sp>
    </p:spTree>
    <p:extLst>
      <p:ext uri="{BB962C8B-B14F-4D97-AF65-F5344CB8AC3E}">
        <p14:creationId xmlns:p14="http://schemas.microsoft.com/office/powerpoint/2010/main" val="17859042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cknowledgement of Country 2">
    <p:bg>
      <p:bgPr>
        <a:solidFill>
          <a:schemeClr val="accent1"/>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3A4A031B-81B7-43E9-D4FB-AF1716EB702F}"/>
              </a:ext>
            </a:extLst>
          </p:cNvPr>
          <p:cNvSpPr txBox="1"/>
          <p:nvPr userDrawn="1"/>
        </p:nvSpPr>
        <p:spPr>
          <a:xfrm>
            <a:off x="577851" y="985576"/>
            <a:ext cx="6432549" cy="1674817"/>
          </a:xfrm>
          <a:prstGeom prst="rect">
            <a:avLst/>
          </a:prstGeom>
        </p:spPr>
        <p:txBody>
          <a:bodyPr vert="horz" wrap="square" lIns="0" tIns="12700" rIns="0" bIns="0" rtlCol="0">
            <a:spAutoFit/>
          </a:bodyPr>
          <a:lstStyle/>
          <a:p>
            <a:pPr marL="51435" marR="5080" indent="-39370">
              <a:lnSpc>
                <a:spcPct val="100000"/>
              </a:lnSpc>
              <a:spcBef>
                <a:spcPts val="100"/>
              </a:spcBef>
            </a:pPr>
            <a:r>
              <a:rPr lang="en-AU" sz="1800">
                <a:latin typeface="Arial"/>
                <a:cs typeface="Arial"/>
              </a:rPr>
              <a:t>The</a:t>
            </a:r>
            <a:r>
              <a:rPr lang="en-AU" sz="1800" spc="-35">
                <a:latin typeface="Arial"/>
                <a:cs typeface="Arial"/>
              </a:rPr>
              <a:t> </a:t>
            </a:r>
            <a:r>
              <a:rPr lang="en-AU" sz="1800">
                <a:latin typeface="Arial"/>
                <a:cs typeface="Arial"/>
              </a:rPr>
              <a:t>University</a:t>
            </a:r>
            <a:r>
              <a:rPr lang="en-AU" sz="1800" spc="-30">
                <a:latin typeface="Arial"/>
                <a:cs typeface="Arial"/>
              </a:rPr>
              <a:t> </a:t>
            </a:r>
            <a:r>
              <a:rPr lang="en-AU" sz="1800">
                <a:latin typeface="Arial"/>
                <a:cs typeface="Arial"/>
              </a:rPr>
              <a:t>of</a:t>
            </a:r>
            <a:r>
              <a:rPr lang="en-AU" sz="1800" spc="-35">
                <a:latin typeface="Arial"/>
                <a:cs typeface="Arial"/>
              </a:rPr>
              <a:t> </a:t>
            </a:r>
            <a:r>
              <a:rPr lang="en-AU" sz="1800">
                <a:latin typeface="Arial"/>
                <a:cs typeface="Arial"/>
              </a:rPr>
              <a:t>Sydney’s</a:t>
            </a:r>
            <a:r>
              <a:rPr lang="en-AU" sz="1800" spc="-30">
                <a:latin typeface="Arial"/>
                <a:cs typeface="Arial"/>
              </a:rPr>
              <a:t> </a:t>
            </a:r>
            <a:r>
              <a:rPr lang="en-AU" sz="1800">
                <a:latin typeface="Arial"/>
                <a:cs typeface="Arial"/>
              </a:rPr>
              <a:t>Camperdown</a:t>
            </a:r>
            <a:r>
              <a:rPr lang="en-AU" sz="1800" spc="-30">
                <a:latin typeface="Arial"/>
                <a:cs typeface="Arial"/>
              </a:rPr>
              <a:t> </a:t>
            </a:r>
            <a:r>
              <a:rPr lang="en-AU" sz="1800">
                <a:latin typeface="Arial"/>
                <a:cs typeface="Arial"/>
              </a:rPr>
              <a:t>Campus</a:t>
            </a:r>
            <a:r>
              <a:rPr lang="en-AU" sz="1800" spc="-35">
                <a:latin typeface="Arial"/>
                <a:cs typeface="Arial"/>
              </a:rPr>
              <a:t> </a:t>
            </a:r>
            <a:r>
              <a:rPr lang="en-AU" sz="1800">
                <a:latin typeface="Arial"/>
                <a:cs typeface="Arial"/>
              </a:rPr>
              <a:t>sits</a:t>
            </a:r>
            <a:r>
              <a:rPr lang="en-AU" sz="1800" spc="-30">
                <a:latin typeface="Arial"/>
                <a:cs typeface="Arial"/>
              </a:rPr>
              <a:t> </a:t>
            </a:r>
            <a:r>
              <a:rPr lang="en-AU" sz="1800">
                <a:latin typeface="Arial"/>
                <a:cs typeface="Arial"/>
              </a:rPr>
              <a:t>on</a:t>
            </a:r>
            <a:r>
              <a:rPr lang="en-AU" sz="1800" spc="-30">
                <a:latin typeface="Arial"/>
                <a:cs typeface="Arial"/>
              </a:rPr>
              <a:t> </a:t>
            </a:r>
            <a:r>
              <a:rPr lang="en-AU" sz="1800">
                <a:latin typeface="Arial"/>
                <a:cs typeface="Arial"/>
              </a:rPr>
              <a:t>the</a:t>
            </a:r>
            <a:r>
              <a:rPr lang="en-AU" sz="1800" spc="-35">
                <a:latin typeface="Arial"/>
                <a:cs typeface="Arial"/>
              </a:rPr>
              <a:t> </a:t>
            </a:r>
            <a:r>
              <a:rPr lang="en-AU" sz="1800">
                <a:latin typeface="Arial"/>
                <a:cs typeface="Arial"/>
              </a:rPr>
              <a:t>lands</a:t>
            </a:r>
            <a:r>
              <a:rPr lang="en-AU" sz="1800" spc="-30">
                <a:latin typeface="Arial"/>
                <a:cs typeface="Arial"/>
              </a:rPr>
              <a:t> </a:t>
            </a:r>
            <a:r>
              <a:rPr lang="en-AU" sz="1800">
                <a:latin typeface="Arial"/>
                <a:cs typeface="Arial"/>
              </a:rPr>
              <a:t>of</a:t>
            </a:r>
            <a:r>
              <a:rPr lang="en-AU" sz="1800" spc="-30">
                <a:latin typeface="Arial"/>
                <a:cs typeface="Arial"/>
              </a:rPr>
              <a:t> </a:t>
            </a:r>
            <a:r>
              <a:rPr lang="en-AU" sz="1800" spc="-25">
                <a:latin typeface="Arial"/>
                <a:cs typeface="Arial"/>
              </a:rPr>
              <a:t>the </a:t>
            </a:r>
            <a:r>
              <a:rPr lang="en-AU" sz="1800">
                <a:latin typeface="Arial"/>
                <a:cs typeface="Arial"/>
              </a:rPr>
              <a:t>Gadigal</a:t>
            </a:r>
            <a:r>
              <a:rPr lang="en-AU" sz="1800" spc="-10">
                <a:latin typeface="Arial"/>
                <a:cs typeface="Arial"/>
              </a:rPr>
              <a:t> </a:t>
            </a:r>
            <a:r>
              <a:rPr lang="en-AU" sz="1800">
                <a:latin typeface="Arial"/>
                <a:cs typeface="Arial"/>
              </a:rPr>
              <a:t>people</a:t>
            </a:r>
            <a:r>
              <a:rPr lang="en-AU" sz="1800" spc="-10">
                <a:latin typeface="Arial"/>
                <a:cs typeface="Arial"/>
              </a:rPr>
              <a:t> </a:t>
            </a:r>
            <a:r>
              <a:rPr lang="en-AU" sz="1800">
                <a:latin typeface="Arial"/>
                <a:cs typeface="Arial"/>
              </a:rPr>
              <a:t>with</a:t>
            </a:r>
            <a:r>
              <a:rPr lang="en-AU" sz="1800" spc="-10">
                <a:latin typeface="Arial"/>
                <a:cs typeface="Arial"/>
              </a:rPr>
              <a:t> </a:t>
            </a:r>
            <a:r>
              <a:rPr lang="en-AU" sz="1800">
                <a:latin typeface="Arial"/>
                <a:cs typeface="Arial"/>
              </a:rPr>
              <a:t>campuses,</a:t>
            </a:r>
            <a:r>
              <a:rPr lang="en-AU" sz="1800" spc="-5">
                <a:latin typeface="Arial"/>
                <a:cs typeface="Arial"/>
              </a:rPr>
              <a:t> </a:t>
            </a:r>
            <a:r>
              <a:rPr lang="en-AU" sz="1800">
                <a:latin typeface="Arial"/>
                <a:cs typeface="Arial"/>
              </a:rPr>
              <a:t>teaching</a:t>
            </a:r>
            <a:r>
              <a:rPr lang="en-AU" sz="1800" spc="-10">
                <a:latin typeface="Arial"/>
                <a:cs typeface="Arial"/>
              </a:rPr>
              <a:t> </a:t>
            </a:r>
            <a:r>
              <a:rPr lang="en-AU" sz="1800">
                <a:latin typeface="Arial"/>
                <a:cs typeface="Arial"/>
              </a:rPr>
              <a:t>and</a:t>
            </a:r>
            <a:r>
              <a:rPr lang="en-AU" sz="1800" spc="-10">
                <a:latin typeface="Arial"/>
                <a:cs typeface="Arial"/>
              </a:rPr>
              <a:t> </a:t>
            </a:r>
            <a:r>
              <a:rPr lang="en-AU" sz="1800">
                <a:latin typeface="Arial"/>
                <a:cs typeface="Arial"/>
              </a:rPr>
              <a:t>research</a:t>
            </a:r>
            <a:r>
              <a:rPr lang="en-AU" sz="1800" spc="-5">
                <a:latin typeface="Arial"/>
                <a:cs typeface="Arial"/>
              </a:rPr>
              <a:t> </a:t>
            </a:r>
            <a:r>
              <a:rPr lang="en-AU" sz="1800">
                <a:latin typeface="Arial"/>
                <a:cs typeface="Arial"/>
              </a:rPr>
              <a:t>facilities</a:t>
            </a:r>
            <a:r>
              <a:rPr lang="en-AU" sz="1800" spc="-5">
                <a:latin typeface="Arial"/>
                <a:cs typeface="Arial"/>
              </a:rPr>
              <a:t> </a:t>
            </a:r>
            <a:r>
              <a:rPr lang="en-AU" sz="1800">
                <a:latin typeface="Arial"/>
                <a:cs typeface="Arial"/>
              </a:rPr>
              <a:t>on</a:t>
            </a:r>
            <a:r>
              <a:rPr lang="en-AU" sz="1800" spc="-10">
                <a:latin typeface="Arial"/>
                <a:cs typeface="Arial"/>
              </a:rPr>
              <a:t> </a:t>
            </a:r>
            <a:r>
              <a:rPr lang="en-AU" sz="1800" spc="-25">
                <a:latin typeface="Arial"/>
                <a:cs typeface="Arial"/>
              </a:rPr>
              <a:t>the </a:t>
            </a:r>
            <a:r>
              <a:rPr lang="en-AU" sz="1800">
                <a:latin typeface="Arial"/>
                <a:cs typeface="Arial"/>
              </a:rPr>
              <a:t>lands</a:t>
            </a:r>
            <a:r>
              <a:rPr lang="en-AU" sz="1800" spc="-45">
                <a:latin typeface="Arial"/>
                <a:cs typeface="Arial"/>
              </a:rPr>
              <a:t> </a:t>
            </a:r>
            <a:r>
              <a:rPr lang="en-AU" sz="1800">
                <a:latin typeface="Arial"/>
                <a:cs typeface="Arial"/>
              </a:rPr>
              <a:t>of</a:t>
            </a:r>
            <a:r>
              <a:rPr lang="en-AU" sz="1800" spc="-35">
                <a:latin typeface="Arial"/>
                <a:cs typeface="Arial"/>
              </a:rPr>
              <a:t> </a:t>
            </a:r>
            <a:r>
              <a:rPr lang="en-AU" sz="1800">
                <a:latin typeface="Arial"/>
                <a:cs typeface="Arial"/>
              </a:rPr>
              <a:t>the</a:t>
            </a:r>
            <a:r>
              <a:rPr lang="en-AU" sz="1800" spc="-25">
                <a:latin typeface="Arial"/>
                <a:cs typeface="Arial"/>
              </a:rPr>
              <a:t> </a:t>
            </a:r>
            <a:r>
              <a:rPr lang="en-AU" sz="1800" err="1">
                <a:latin typeface="Arial"/>
                <a:cs typeface="Arial"/>
              </a:rPr>
              <a:t>Gamaraygal</a:t>
            </a:r>
            <a:r>
              <a:rPr lang="en-AU" sz="1800">
                <a:latin typeface="Arial"/>
                <a:cs typeface="Arial"/>
              </a:rPr>
              <a:t>,</a:t>
            </a:r>
            <a:r>
              <a:rPr lang="en-AU" sz="1800" spc="-30">
                <a:latin typeface="Arial"/>
                <a:cs typeface="Arial"/>
              </a:rPr>
              <a:t> </a:t>
            </a:r>
            <a:r>
              <a:rPr lang="en-AU" sz="1800" err="1">
                <a:latin typeface="Arial"/>
                <a:cs typeface="Arial"/>
              </a:rPr>
              <a:t>Dharug</a:t>
            </a:r>
            <a:r>
              <a:rPr lang="en-AU" sz="1800">
                <a:latin typeface="Arial"/>
                <a:cs typeface="Arial"/>
              </a:rPr>
              <a:t>,</a:t>
            </a:r>
            <a:r>
              <a:rPr lang="en-AU" sz="1800" spc="-30">
                <a:latin typeface="Arial"/>
                <a:cs typeface="Arial"/>
              </a:rPr>
              <a:t> </a:t>
            </a:r>
            <a:r>
              <a:rPr lang="en-AU" sz="1800" err="1">
                <a:latin typeface="Arial"/>
                <a:cs typeface="Arial"/>
              </a:rPr>
              <a:t>Wangal</a:t>
            </a:r>
            <a:r>
              <a:rPr lang="en-AU" sz="1800">
                <a:latin typeface="Arial"/>
                <a:cs typeface="Arial"/>
              </a:rPr>
              <a:t>,</a:t>
            </a:r>
            <a:r>
              <a:rPr lang="en-AU" sz="1800" spc="-35">
                <a:latin typeface="Arial"/>
                <a:cs typeface="Arial"/>
              </a:rPr>
              <a:t> </a:t>
            </a:r>
            <a:r>
              <a:rPr lang="en-AU" sz="1800" err="1">
                <a:latin typeface="Arial"/>
                <a:cs typeface="Arial"/>
              </a:rPr>
              <a:t>Darkinyung</a:t>
            </a:r>
            <a:r>
              <a:rPr lang="en-AU" sz="1800">
                <a:latin typeface="Arial"/>
                <a:cs typeface="Arial"/>
              </a:rPr>
              <a:t>,</a:t>
            </a:r>
            <a:r>
              <a:rPr lang="en-AU" sz="1800" spc="-30">
                <a:latin typeface="Arial"/>
                <a:cs typeface="Arial"/>
              </a:rPr>
              <a:t> </a:t>
            </a:r>
            <a:r>
              <a:rPr lang="en-AU" sz="1800" spc="-10" err="1">
                <a:latin typeface="Arial"/>
                <a:cs typeface="Arial"/>
              </a:rPr>
              <a:t>Burramadagal</a:t>
            </a:r>
            <a:r>
              <a:rPr lang="en-AU" sz="1800" spc="-10">
                <a:latin typeface="Arial"/>
                <a:cs typeface="Arial"/>
              </a:rPr>
              <a:t>, </a:t>
            </a:r>
            <a:r>
              <a:rPr lang="en-AU" sz="1800" err="1">
                <a:latin typeface="Arial"/>
                <a:cs typeface="Arial"/>
              </a:rPr>
              <a:t>Dharawal</a:t>
            </a:r>
            <a:r>
              <a:rPr lang="en-AU" sz="1800">
                <a:latin typeface="Arial"/>
                <a:cs typeface="Arial"/>
              </a:rPr>
              <a:t>,</a:t>
            </a:r>
            <a:r>
              <a:rPr lang="en-AU" sz="1800" spc="-30">
                <a:latin typeface="Arial"/>
                <a:cs typeface="Arial"/>
              </a:rPr>
              <a:t> </a:t>
            </a:r>
            <a:r>
              <a:rPr lang="en-AU" sz="1800" err="1">
                <a:latin typeface="Arial"/>
                <a:cs typeface="Arial"/>
              </a:rPr>
              <a:t>Gandangara</a:t>
            </a:r>
            <a:r>
              <a:rPr lang="en-AU" sz="1800">
                <a:latin typeface="Arial"/>
                <a:cs typeface="Arial"/>
              </a:rPr>
              <a:t>,</a:t>
            </a:r>
            <a:r>
              <a:rPr lang="en-AU" sz="1800" spc="-10">
                <a:latin typeface="Arial"/>
                <a:cs typeface="Arial"/>
              </a:rPr>
              <a:t> Gamilaraay,</a:t>
            </a:r>
            <a:r>
              <a:rPr lang="en-AU" sz="1800" spc="-15">
                <a:latin typeface="Arial"/>
                <a:cs typeface="Arial"/>
              </a:rPr>
              <a:t> </a:t>
            </a:r>
            <a:r>
              <a:rPr lang="en-AU" sz="1800" err="1">
                <a:latin typeface="Arial"/>
                <a:cs typeface="Arial"/>
              </a:rPr>
              <a:t>Barkindji</a:t>
            </a:r>
            <a:r>
              <a:rPr lang="en-AU" sz="1800">
                <a:latin typeface="Arial"/>
                <a:cs typeface="Arial"/>
              </a:rPr>
              <a:t>,</a:t>
            </a:r>
            <a:r>
              <a:rPr lang="en-AU" sz="1800" spc="-10">
                <a:latin typeface="Arial"/>
                <a:cs typeface="Arial"/>
              </a:rPr>
              <a:t> </a:t>
            </a:r>
            <a:r>
              <a:rPr lang="en-AU" sz="1800">
                <a:latin typeface="Arial"/>
                <a:cs typeface="Arial"/>
              </a:rPr>
              <a:t>Bundjalung,</a:t>
            </a:r>
            <a:r>
              <a:rPr lang="en-AU" sz="1800" spc="-10">
                <a:latin typeface="Arial"/>
                <a:cs typeface="Arial"/>
              </a:rPr>
              <a:t> Wiradjuri, </a:t>
            </a:r>
            <a:r>
              <a:rPr lang="en-AU" sz="1800" err="1">
                <a:latin typeface="Arial"/>
                <a:cs typeface="Arial"/>
              </a:rPr>
              <a:t>Ngunawal</a:t>
            </a:r>
            <a:r>
              <a:rPr lang="en-AU" sz="1800">
                <a:latin typeface="Arial"/>
                <a:cs typeface="Arial"/>
              </a:rPr>
              <a:t>,</a:t>
            </a:r>
            <a:r>
              <a:rPr lang="en-AU" sz="1800" spc="-15">
                <a:latin typeface="Arial"/>
                <a:cs typeface="Arial"/>
              </a:rPr>
              <a:t> </a:t>
            </a:r>
            <a:r>
              <a:rPr lang="en-AU" sz="1800" err="1">
                <a:latin typeface="Arial"/>
                <a:cs typeface="Arial"/>
              </a:rPr>
              <a:t>Gureng</a:t>
            </a:r>
            <a:r>
              <a:rPr lang="en-AU" sz="1800" spc="-10">
                <a:latin typeface="Arial"/>
                <a:cs typeface="Arial"/>
              </a:rPr>
              <a:t> </a:t>
            </a:r>
            <a:r>
              <a:rPr lang="en-AU" sz="1800" err="1">
                <a:latin typeface="Arial"/>
                <a:cs typeface="Arial"/>
              </a:rPr>
              <a:t>Gureng</a:t>
            </a:r>
            <a:r>
              <a:rPr lang="en-AU" sz="1800">
                <a:latin typeface="Arial"/>
                <a:cs typeface="Arial"/>
              </a:rPr>
              <a:t>,</a:t>
            </a:r>
            <a:r>
              <a:rPr lang="en-AU" sz="1800" spc="-10">
                <a:latin typeface="Arial"/>
                <a:cs typeface="Arial"/>
              </a:rPr>
              <a:t> </a:t>
            </a:r>
            <a:r>
              <a:rPr lang="en-AU" sz="1800">
                <a:latin typeface="Arial"/>
                <a:cs typeface="Arial"/>
              </a:rPr>
              <a:t>and</a:t>
            </a:r>
            <a:r>
              <a:rPr lang="en-AU" sz="1800" spc="-15">
                <a:latin typeface="Arial"/>
                <a:cs typeface="Arial"/>
              </a:rPr>
              <a:t> </a:t>
            </a:r>
            <a:r>
              <a:rPr lang="en-AU" sz="1800" err="1">
                <a:latin typeface="Arial"/>
                <a:cs typeface="Arial"/>
              </a:rPr>
              <a:t>Gagadju</a:t>
            </a:r>
            <a:r>
              <a:rPr lang="en-AU" sz="1800" spc="-10">
                <a:latin typeface="Arial"/>
                <a:cs typeface="Arial"/>
              </a:rPr>
              <a:t> peoples.</a:t>
            </a:r>
            <a:endParaRPr lang="en-AU" sz="1800">
              <a:latin typeface="Arial"/>
              <a:cs typeface="Arial"/>
            </a:endParaRPr>
          </a:p>
        </p:txBody>
      </p:sp>
      <p:pic>
        <p:nvPicPr>
          <p:cNvPr id="3" name="Graphic 2">
            <a:extLst>
              <a:ext uri="{FF2B5EF4-FFF2-40B4-BE49-F238E27FC236}">
                <a16:creationId xmlns:a16="http://schemas.microsoft.com/office/drawing/2014/main" id="{AFE6B5EA-D71E-5840-6F2F-FE964EA7C1D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04800" y="3435408"/>
            <a:ext cx="4495800" cy="836718"/>
          </a:xfrm>
          <a:prstGeom prst="rect">
            <a:avLst/>
          </a:prstGeom>
        </p:spPr>
      </p:pic>
    </p:spTree>
    <p:extLst>
      <p:ext uri="{BB962C8B-B14F-4D97-AF65-F5344CB8AC3E}">
        <p14:creationId xmlns:p14="http://schemas.microsoft.com/office/powerpoint/2010/main" val="712242802"/>
      </p:ext>
    </p:extLst>
  </p:cSld>
  <p:clrMapOvr>
    <a:overrideClrMapping bg1="lt1" tx1="dk1" bg2="lt2" tx2="dk2" accent1="accent1" accent2="accent2" accent3="accent3" accent4="accent4" accent5="accent5" accent6="accent6" hlink="hlink" folHlink="folHlink"/>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2_Image and text 1">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11" name="Picture Placeholder 1">
            <a:extLst>
              <a:ext uri="{FF2B5EF4-FFF2-40B4-BE49-F238E27FC236}">
                <a16:creationId xmlns:a16="http://schemas.microsoft.com/office/drawing/2014/main" id="{A0A86295-3799-4055-1C7A-59CAA363CB15}"/>
              </a:ext>
            </a:extLst>
          </p:cNvPr>
          <p:cNvSpPr>
            <a:spLocks noGrp="1"/>
          </p:cNvSpPr>
          <p:nvPr>
            <p:ph type="pic" sz="quarter" idx="10" hasCustomPrompt="1"/>
          </p:nvPr>
        </p:nvSpPr>
        <p:spPr>
          <a:xfrm>
            <a:off x="0" y="0"/>
            <a:ext cx="9144000" cy="2640647"/>
          </a:xfrm>
          <a:prstGeom prst="rect">
            <a:avLst/>
          </a:prstGeom>
          <a:solidFill>
            <a:schemeClr val="bg1">
              <a:lumMod val="95000"/>
            </a:schemeClr>
          </a:solidFill>
        </p:spPr>
        <p:txBody>
          <a:bodyPr anchor="ctr" anchorCtr="0"/>
          <a:lstStyle>
            <a:lvl1pPr marL="0" indent="0" algn="ctr">
              <a:buNone/>
              <a:defRPr sz="1100"/>
            </a:lvl1pPr>
          </a:lstStyle>
          <a:p>
            <a:r>
              <a:rPr lang="en-US"/>
              <a:t>Click to add image</a:t>
            </a:r>
          </a:p>
        </p:txBody>
      </p:sp>
      <p:sp>
        <p:nvSpPr>
          <p:cNvPr id="6" name="object 4">
            <a:extLst>
              <a:ext uri="{FF2B5EF4-FFF2-40B4-BE49-F238E27FC236}">
                <a16:creationId xmlns:a16="http://schemas.microsoft.com/office/drawing/2014/main" id="{31B0B21C-FA2D-826B-7943-A68F827AB4FB}"/>
              </a:ext>
              <a:ext uri="{C183D7F6-B498-43B3-948B-1728B52AA6E4}">
                <adec:decorative xmlns:adec="http://schemas.microsoft.com/office/drawing/2017/decorative" val="1"/>
              </a:ext>
            </a:extLst>
          </p:cNvPr>
          <p:cNvSpPr/>
          <p:nvPr userDrawn="1"/>
        </p:nvSpPr>
        <p:spPr>
          <a:xfrm flipH="1">
            <a:off x="3226724" y="3022746"/>
            <a:ext cx="45719" cy="1530203"/>
          </a:xfrm>
          <a:custGeom>
            <a:avLst/>
            <a:gdLst/>
            <a:ahLst/>
            <a:cxnLst/>
            <a:rect l="l" t="t" r="r" b="b"/>
            <a:pathLst>
              <a:path h="1219200">
                <a:moveTo>
                  <a:pt x="0" y="0"/>
                </a:moveTo>
                <a:lnTo>
                  <a:pt x="0" y="1219199"/>
                </a:lnTo>
              </a:path>
            </a:pathLst>
          </a:custGeom>
          <a:ln w="12700">
            <a:solidFill>
              <a:schemeClr val="accent1"/>
            </a:solidFill>
          </a:ln>
        </p:spPr>
        <p:txBody>
          <a:bodyPr wrap="square" lIns="0" tIns="0" rIns="0" bIns="0" rtlCol="0"/>
          <a:lstStyle/>
          <a:p>
            <a:endParaRPr/>
          </a:p>
        </p:txBody>
      </p:sp>
      <p:sp>
        <p:nvSpPr>
          <p:cNvPr id="7" name="object 5">
            <a:extLst>
              <a:ext uri="{FF2B5EF4-FFF2-40B4-BE49-F238E27FC236}">
                <a16:creationId xmlns:a16="http://schemas.microsoft.com/office/drawing/2014/main" id="{8E3BADCE-997C-7AED-BF38-6CE000F80779}"/>
              </a:ext>
              <a:ext uri="{C183D7F6-B498-43B3-948B-1728B52AA6E4}">
                <adec:decorative xmlns:adec="http://schemas.microsoft.com/office/drawing/2017/decorative" val="1"/>
              </a:ext>
            </a:extLst>
          </p:cNvPr>
          <p:cNvSpPr/>
          <p:nvPr userDrawn="1"/>
        </p:nvSpPr>
        <p:spPr>
          <a:xfrm>
            <a:off x="5918199" y="3022746"/>
            <a:ext cx="45719" cy="1530203"/>
          </a:xfrm>
          <a:custGeom>
            <a:avLst/>
            <a:gdLst/>
            <a:ahLst/>
            <a:cxnLst/>
            <a:rect l="l" t="t" r="r" b="b"/>
            <a:pathLst>
              <a:path h="1219200">
                <a:moveTo>
                  <a:pt x="0" y="0"/>
                </a:moveTo>
                <a:lnTo>
                  <a:pt x="0" y="1219199"/>
                </a:lnTo>
              </a:path>
            </a:pathLst>
          </a:custGeom>
          <a:ln w="12700">
            <a:solidFill>
              <a:schemeClr val="accent1"/>
            </a:solidFill>
          </a:ln>
        </p:spPr>
        <p:txBody>
          <a:bodyPr wrap="square" lIns="0" tIns="0" rIns="0" bIns="0" rtlCol="0"/>
          <a:lstStyle/>
          <a:p>
            <a:endParaRPr/>
          </a:p>
        </p:txBody>
      </p:sp>
      <p:sp>
        <p:nvSpPr>
          <p:cNvPr id="12" name="Holder 1">
            <a:extLst>
              <a:ext uri="{FF2B5EF4-FFF2-40B4-BE49-F238E27FC236}">
                <a16:creationId xmlns:a16="http://schemas.microsoft.com/office/drawing/2014/main" id="{A750FE79-0F06-BEC8-114A-CEEB0654F56F}"/>
              </a:ext>
            </a:extLst>
          </p:cNvPr>
          <p:cNvSpPr>
            <a:spLocks noGrp="1"/>
          </p:cNvSpPr>
          <p:nvPr>
            <p:ph type="body" idx="1" hasCustomPrompt="1"/>
          </p:nvPr>
        </p:nvSpPr>
        <p:spPr>
          <a:xfrm>
            <a:off x="898676" y="3022747"/>
            <a:ext cx="1945974" cy="1530203"/>
          </a:xfrm>
          <a:prstGeom prst="rect">
            <a:avLst/>
          </a:prstGeom>
        </p:spPr>
        <p:txBody>
          <a:bodyPr lIns="0" tIns="0" rIns="0" bIns="0" numCol="1" spcCol="252000"/>
          <a:lstStyle>
            <a:lvl1pPr marL="0" indent="0">
              <a:buFontTx/>
              <a:buNone/>
              <a:defRPr sz="1000" b="0" i="0">
                <a:solidFill>
                  <a:schemeClr val="accent2"/>
                </a:solidFill>
                <a:latin typeface="Arial"/>
                <a:cs typeface="Arial"/>
              </a:defRPr>
            </a:lvl1pPr>
          </a:lstStyle>
          <a:p>
            <a:r>
              <a:rPr lang="en-AU"/>
              <a:t>Click to add text 10pt</a:t>
            </a:r>
            <a:endParaRPr/>
          </a:p>
        </p:txBody>
      </p:sp>
      <p:sp>
        <p:nvSpPr>
          <p:cNvPr id="13" name="Holder 2">
            <a:extLst>
              <a:ext uri="{FF2B5EF4-FFF2-40B4-BE49-F238E27FC236}">
                <a16:creationId xmlns:a16="http://schemas.microsoft.com/office/drawing/2014/main" id="{816E88B2-2440-D778-EE70-7C9542EC020B}"/>
              </a:ext>
            </a:extLst>
          </p:cNvPr>
          <p:cNvSpPr>
            <a:spLocks noGrp="1"/>
          </p:cNvSpPr>
          <p:nvPr>
            <p:ph type="body" idx="11" hasCustomPrompt="1"/>
          </p:nvPr>
        </p:nvSpPr>
        <p:spPr>
          <a:xfrm>
            <a:off x="3615997" y="3022747"/>
            <a:ext cx="1945974" cy="1530203"/>
          </a:xfrm>
          <a:prstGeom prst="rect">
            <a:avLst/>
          </a:prstGeom>
        </p:spPr>
        <p:txBody>
          <a:bodyPr lIns="0" tIns="0" rIns="0" bIns="0" numCol="1" spcCol="252000"/>
          <a:lstStyle>
            <a:lvl1pPr marL="0" indent="0">
              <a:buFontTx/>
              <a:buNone/>
              <a:defRPr sz="1000" b="0" i="0">
                <a:solidFill>
                  <a:schemeClr val="accent2"/>
                </a:solidFill>
                <a:latin typeface="Arial"/>
                <a:cs typeface="Arial"/>
              </a:defRPr>
            </a:lvl1pPr>
          </a:lstStyle>
          <a:p>
            <a:pPr marL="0" marR="0" lvl="0" indent="0" defTabSz="914400" eaLnBrk="1" fontAlgn="auto" latinLnBrk="0" hangingPunct="1">
              <a:lnSpc>
                <a:spcPct val="100000"/>
              </a:lnSpc>
              <a:spcBef>
                <a:spcPts val="0"/>
              </a:spcBef>
              <a:spcAft>
                <a:spcPts val="0"/>
              </a:spcAft>
              <a:buClr>
                <a:schemeClr val="tx2"/>
              </a:buClr>
              <a:buSzTx/>
              <a:buFontTx/>
              <a:buNone/>
              <a:tabLst/>
              <a:defRPr/>
            </a:pPr>
            <a:r>
              <a:rPr lang="en-AU"/>
              <a:t>Click to add text 10pt</a:t>
            </a:r>
          </a:p>
          <a:p>
            <a:endParaRPr/>
          </a:p>
        </p:txBody>
      </p:sp>
      <p:sp>
        <p:nvSpPr>
          <p:cNvPr id="14" name="Holder 3">
            <a:extLst>
              <a:ext uri="{FF2B5EF4-FFF2-40B4-BE49-F238E27FC236}">
                <a16:creationId xmlns:a16="http://schemas.microsoft.com/office/drawing/2014/main" id="{52D6ACAB-5609-38FC-D3ED-9C642272FE3E}"/>
              </a:ext>
            </a:extLst>
          </p:cNvPr>
          <p:cNvSpPr>
            <a:spLocks noGrp="1"/>
          </p:cNvSpPr>
          <p:nvPr>
            <p:ph type="body" idx="12" hasCustomPrompt="1"/>
          </p:nvPr>
        </p:nvSpPr>
        <p:spPr>
          <a:xfrm>
            <a:off x="6333318" y="3022747"/>
            <a:ext cx="1945974" cy="1530203"/>
          </a:xfrm>
          <a:prstGeom prst="rect">
            <a:avLst/>
          </a:prstGeom>
        </p:spPr>
        <p:txBody>
          <a:bodyPr lIns="0" tIns="0" rIns="0" bIns="0" numCol="1" spcCol="252000"/>
          <a:lstStyle>
            <a:lvl1pPr marL="0" indent="0">
              <a:buFontTx/>
              <a:buNone/>
              <a:defRPr sz="1000" b="0" i="0">
                <a:solidFill>
                  <a:schemeClr val="accent2"/>
                </a:solidFill>
                <a:latin typeface="Arial"/>
                <a:cs typeface="Arial"/>
              </a:defRPr>
            </a:lvl1pPr>
          </a:lstStyle>
          <a:p>
            <a:pPr marL="0" marR="0" lvl="0" indent="0" defTabSz="914400" eaLnBrk="1" fontAlgn="auto" latinLnBrk="0" hangingPunct="1">
              <a:lnSpc>
                <a:spcPct val="100000"/>
              </a:lnSpc>
              <a:spcBef>
                <a:spcPts val="0"/>
              </a:spcBef>
              <a:spcAft>
                <a:spcPts val="0"/>
              </a:spcAft>
              <a:buClr>
                <a:schemeClr val="tx2"/>
              </a:buClr>
              <a:buSzTx/>
              <a:buFontTx/>
              <a:buNone/>
              <a:tabLst/>
              <a:defRPr/>
            </a:pPr>
            <a:r>
              <a:rPr lang="en-AU"/>
              <a:t>Click to add text 10pt</a:t>
            </a:r>
          </a:p>
          <a:p>
            <a:endParaRPr/>
          </a:p>
        </p:txBody>
      </p:sp>
    </p:spTree>
    <p:extLst>
      <p:ext uri="{BB962C8B-B14F-4D97-AF65-F5344CB8AC3E}">
        <p14:creationId xmlns:p14="http://schemas.microsoft.com/office/powerpoint/2010/main" val="2989860565"/>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Acknowledgement of Country 3">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D2DBAA-0372-EA1B-CAD1-7C9766B4464D}"/>
              </a:ext>
            </a:extLst>
          </p:cNvPr>
          <p:cNvSpPr>
            <a:spLocks noGrp="1"/>
          </p:cNvSpPr>
          <p:nvPr>
            <p:ph type="body" sz="quarter" idx="11" hasCustomPrompt="1"/>
          </p:nvPr>
        </p:nvSpPr>
        <p:spPr>
          <a:xfrm>
            <a:off x="584200" y="984068"/>
            <a:ext cx="5511800" cy="1511482"/>
          </a:xfrm>
          <a:prstGeom prst="rect">
            <a:avLst/>
          </a:prstGeom>
        </p:spPr>
        <p:txBody>
          <a:bodyPr lIns="0" tIns="0" rIns="0" bIns="0"/>
          <a:lstStyle>
            <a:lvl1pPr marL="0" indent="0" algn="l">
              <a:buNone/>
              <a:defRPr>
                <a:solidFill>
                  <a:schemeClr val="tx1"/>
                </a:solidFill>
              </a:defRPr>
            </a:lvl1pPr>
          </a:lstStyle>
          <a:p>
            <a:pPr marL="12700" marR="5080">
              <a:lnSpc>
                <a:spcPct val="100000"/>
              </a:lnSpc>
              <a:spcBef>
                <a:spcPts val="100"/>
              </a:spcBef>
            </a:pPr>
            <a:r>
              <a:rPr lang="en-AU" sz="1800" i="0">
                <a:latin typeface="Arial"/>
                <a:cs typeface="Arial"/>
              </a:rPr>
              <a:t>Add in own text for Acknowledgement of Country 18pt</a:t>
            </a:r>
            <a:endParaRPr lang="en-AU" sz="1800" i="0" spc="-20">
              <a:latin typeface="Arial"/>
              <a:cs typeface="Arial"/>
            </a:endParaRPr>
          </a:p>
        </p:txBody>
      </p:sp>
      <p:pic>
        <p:nvPicPr>
          <p:cNvPr id="4" name="Graphic 3">
            <a:extLst>
              <a:ext uri="{FF2B5EF4-FFF2-40B4-BE49-F238E27FC236}">
                <a16:creationId xmlns:a16="http://schemas.microsoft.com/office/drawing/2014/main" id="{8A8E0A38-BB43-C185-B50B-304F295C584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04800" y="3435408"/>
            <a:ext cx="4495800" cy="836718"/>
          </a:xfrm>
          <a:prstGeom prst="rect">
            <a:avLst/>
          </a:prstGeom>
        </p:spPr>
      </p:pic>
    </p:spTree>
    <p:extLst>
      <p:ext uri="{BB962C8B-B14F-4D97-AF65-F5344CB8AC3E}">
        <p14:creationId xmlns:p14="http://schemas.microsoft.com/office/powerpoint/2010/main" val="3817974912"/>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theme" Target="../theme/theme2.xml"/><Relationship Id="rId5" Type="http://schemas.openxmlformats.org/officeDocument/2006/relationships/slideLayout" Target="../slideLayouts/slideLayout11.xml"/><Relationship Id="rId4" Type="http://schemas.openxmlformats.org/officeDocument/2006/relationships/slideLayout" Target="../slideLayouts/slideLayout10.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4.xml"/><Relationship Id="rId7" Type="http://schemas.openxmlformats.org/officeDocument/2006/relationships/theme" Target="../theme/theme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5.xml"/><Relationship Id="rId3" Type="http://schemas.openxmlformats.org/officeDocument/2006/relationships/slideLayout" Target="../slideLayouts/slideLayout20.xml"/><Relationship Id="rId7" Type="http://schemas.openxmlformats.org/officeDocument/2006/relationships/slideLayout" Target="../slideLayouts/slideLayout24.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theme" Target="../theme/theme4.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slideLayout" Target="../slideLayouts/slideLayout40.xml"/><Relationship Id="rId18" Type="http://schemas.openxmlformats.org/officeDocument/2006/relationships/slideLayout" Target="../slideLayouts/slideLayout45.xml"/><Relationship Id="rId26" Type="http://schemas.openxmlformats.org/officeDocument/2006/relationships/slideLayout" Target="../slideLayouts/slideLayout53.xml"/><Relationship Id="rId3" Type="http://schemas.openxmlformats.org/officeDocument/2006/relationships/slideLayout" Target="../slideLayouts/slideLayout30.xml"/><Relationship Id="rId21" Type="http://schemas.openxmlformats.org/officeDocument/2006/relationships/slideLayout" Target="../slideLayouts/slideLayout48.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17" Type="http://schemas.openxmlformats.org/officeDocument/2006/relationships/slideLayout" Target="../slideLayouts/slideLayout44.xml"/><Relationship Id="rId25" Type="http://schemas.openxmlformats.org/officeDocument/2006/relationships/slideLayout" Target="../slideLayouts/slideLayout52.xml"/><Relationship Id="rId2" Type="http://schemas.openxmlformats.org/officeDocument/2006/relationships/slideLayout" Target="../slideLayouts/slideLayout29.xml"/><Relationship Id="rId16" Type="http://schemas.openxmlformats.org/officeDocument/2006/relationships/slideLayout" Target="../slideLayouts/slideLayout43.xml"/><Relationship Id="rId20" Type="http://schemas.openxmlformats.org/officeDocument/2006/relationships/slideLayout" Target="../slideLayouts/slideLayout47.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24" Type="http://schemas.openxmlformats.org/officeDocument/2006/relationships/slideLayout" Target="../slideLayouts/slideLayout51.xml"/><Relationship Id="rId5" Type="http://schemas.openxmlformats.org/officeDocument/2006/relationships/slideLayout" Target="../slideLayouts/slideLayout32.xml"/><Relationship Id="rId15" Type="http://schemas.openxmlformats.org/officeDocument/2006/relationships/slideLayout" Target="../slideLayouts/slideLayout42.xml"/><Relationship Id="rId23" Type="http://schemas.openxmlformats.org/officeDocument/2006/relationships/slideLayout" Target="../slideLayouts/slideLayout50.xml"/><Relationship Id="rId10" Type="http://schemas.openxmlformats.org/officeDocument/2006/relationships/slideLayout" Target="../slideLayouts/slideLayout37.xml"/><Relationship Id="rId19" Type="http://schemas.openxmlformats.org/officeDocument/2006/relationships/slideLayout" Target="../slideLayouts/slideLayout46.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slideLayout" Target="../slideLayouts/slideLayout41.xml"/><Relationship Id="rId22" Type="http://schemas.openxmlformats.org/officeDocument/2006/relationships/slideLayout" Target="../slideLayouts/slideLayout49.xml"/><Relationship Id="rId27"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1.xml"/><Relationship Id="rId13" Type="http://schemas.openxmlformats.org/officeDocument/2006/relationships/slideLayout" Target="../slideLayouts/slideLayout66.xml"/><Relationship Id="rId18" Type="http://schemas.openxmlformats.org/officeDocument/2006/relationships/slideLayout" Target="../slideLayouts/slideLayout71.xml"/><Relationship Id="rId26" Type="http://schemas.openxmlformats.org/officeDocument/2006/relationships/slideLayout" Target="../slideLayouts/slideLayout79.xml"/><Relationship Id="rId3" Type="http://schemas.openxmlformats.org/officeDocument/2006/relationships/slideLayout" Target="../slideLayouts/slideLayout56.xml"/><Relationship Id="rId21" Type="http://schemas.openxmlformats.org/officeDocument/2006/relationships/slideLayout" Target="../slideLayouts/slideLayout74.xml"/><Relationship Id="rId7" Type="http://schemas.openxmlformats.org/officeDocument/2006/relationships/slideLayout" Target="../slideLayouts/slideLayout60.xml"/><Relationship Id="rId12" Type="http://schemas.openxmlformats.org/officeDocument/2006/relationships/slideLayout" Target="../slideLayouts/slideLayout65.xml"/><Relationship Id="rId17" Type="http://schemas.openxmlformats.org/officeDocument/2006/relationships/slideLayout" Target="../slideLayouts/slideLayout70.xml"/><Relationship Id="rId25" Type="http://schemas.openxmlformats.org/officeDocument/2006/relationships/slideLayout" Target="../slideLayouts/slideLayout78.xml"/><Relationship Id="rId2" Type="http://schemas.openxmlformats.org/officeDocument/2006/relationships/slideLayout" Target="../slideLayouts/slideLayout55.xml"/><Relationship Id="rId16" Type="http://schemas.openxmlformats.org/officeDocument/2006/relationships/slideLayout" Target="../slideLayouts/slideLayout69.xml"/><Relationship Id="rId20" Type="http://schemas.openxmlformats.org/officeDocument/2006/relationships/slideLayout" Target="../slideLayouts/slideLayout73.xml"/><Relationship Id="rId1" Type="http://schemas.openxmlformats.org/officeDocument/2006/relationships/slideLayout" Target="../slideLayouts/slideLayout54.xml"/><Relationship Id="rId6" Type="http://schemas.openxmlformats.org/officeDocument/2006/relationships/slideLayout" Target="../slideLayouts/slideLayout59.xml"/><Relationship Id="rId11" Type="http://schemas.openxmlformats.org/officeDocument/2006/relationships/slideLayout" Target="../slideLayouts/slideLayout64.xml"/><Relationship Id="rId24" Type="http://schemas.openxmlformats.org/officeDocument/2006/relationships/slideLayout" Target="../slideLayouts/slideLayout77.xml"/><Relationship Id="rId5" Type="http://schemas.openxmlformats.org/officeDocument/2006/relationships/slideLayout" Target="../slideLayouts/slideLayout58.xml"/><Relationship Id="rId15" Type="http://schemas.openxmlformats.org/officeDocument/2006/relationships/slideLayout" Target="../slideLayouts/slideLayout68.xml"/><Relationship Id="rId23" Type="http://schemas.openxmlformats.org/officeDocument/2006/relationships/slideLayout" Target="../slideLayouts/slideLayout76.xml"/><Relationship Id="rId28" Type="http://schemas.openxmlformats.org/officeDocument/2006/relationships/theme" Target="../theme/theme6.xml"/><Relationship Id="rId10" Type="http://schemas.openxmlformats.org/officeDocument/2006/relationships/slideLayout" Target="../slideLayouts/slideLayout63.xml"/><Relationship Id="rId19" Type="http://schemas.openxmlformats.org/officeDocument/2006/relationships/slideLayout" Target="../slideLayouts/slideLayout72.xml"/><Relationship Id="rId4" Type="http://schemas.openxmlformats.org/officeDocument/2006/relationships/slideLayout" Target="../slideLayouts/slideLayout57.xml"/><Relationship Id="rId9" Type="http://schemas.openxmlformats.org/officeDocument/2006/relationships/slideLayout" Target="../slideLayouts/slideLayout62.xml"/><Relationship Id="rId14" Type="http://schemas.openxmlformats.org/officeDocument/2006/relationships/slideLayout" Target="../slideLayouts/slideLayout67.xml"/><Relationship Id="rId22" Type="http://schemas.openxmlformats.org/officeDocument/2006/relationships/slideLayout" Target="../slideLayouts/slideLayout75.xml"/><Relationship Id="rId27" Type="http://schemas.openxmlformats.org/officeDocument/2006/relationships/slideLayout" Target="../slideLayouts/slideLayout8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53824931"/>
      </p:ext>
    </p:extLst>
  </p:cSld>
  <p:clrMap bg1="lt1" tx1="dk1" bg2="lt2" tx2="dk2" accent1="accent1" accent2="accent2" accent3="accent3" accent4="accent4" accent5="accent5" accent6="accent6" hlink="hlink" folHlink="folHlink"/>
  <p:sldLayoutIdLst>
    <p:sldLayoutId id="2147483703" r:id="rId1"/>
    <p:sldLayoutId id="2147483705" r:id="rId2"/>
    <p:sldLayoutId id="2147483707" r:id="rId3"/>
    <p:sldLayoutId id="2147483745" r:id="rId4"/>
    <p:sldLayoutId id="2147483746" r:id="rId5"/>
    <p:sldLayoutId id="2147483747" r:id="rId6"/>
  </p:sldLayoutIdLst>
  <p:txStyles>
    <p:titleStyle>
      <a:lvl1pPr>
        <a:defRPr>
          <a:solidFill>
            <a:schemeClr val="accent1"/>
          </a:solidFill>
          <a:latin typeface="+mj-lt"/>
          <a:ea typeface="+mj-ea"/>
          <a:cs typeface="+mj-cs"/>
        </a:defRPr>
      </a:lvl1pPr>
    </p:titleStyle>
    <p:bodyStyle>
      <a:lvl1pPr marL="171450" indent="-171450">
        <a:buClr>
          <a:schemeClr val="tx2"/>
        </a:buClr>
        <a:buFont typeface="Arial" panose="020B0604020202020204" pitchFamily="34" charset="0"/>
        <a:buChar char="•"/>
        <a:defRPr>
          <a:solidFill>
            <a:schemeClr val="tx2"/>
          </a:solidFill>
          <a:latin typeface="+mn-lt"/>
          <a:ea typeface="+mn-ea"/>
          <a:cs typeface="+mn-cs"/>
        </a:defRPr>
      </a:lvl1pPr>
      <a:lvl2pPr marL="457200">
        <a:buFont typeface="Arial" panose="020B0604020202020204" pitchFamily="34" charset="0"/>
        <a:buChar char="•"/>
        <a:defRPr>
          <a:solidFill>
            <a:schemeClr val="tx2"/>
          </a:solidFill>
          <a:latin typeface="+mn-lt"/>
          <a:ea typeface="+mn-ea"/>
          <a:cs typeface="+mn-cs"/>
        </a:defRPr>
      </a:lvl2pPr>
      <a:lvl3pPr marL="914400">
        <a:buFont typeface="Arial" panose="020B0604020202020204" pitchFamily="34" charset="0"/>
        <a:buChar char="•"/>
        <a:defRPr>
          <a:solidFill>
            <a:schemeClr val="tx2"/>
          </a:solidFill>
          <a:latin typeface="+mn-lt"/>
          <a:ea typeface="+mn-ea"/>
          <a:cs typeface="+mn-cs"/>
        </a:defRPr>
      </a:lvl3pPr>
      <a:lvl4pPr marL="1371600">
        <a:buFont typeface="Arial" panose="020B0604020202020204" pitchFamily="34" charset="0"/>
        <a:buChar char="•"/>
        <a:defRPr>
          <a:solidFill>
            <a:schemeClr val="tx2"/>
          </a:solidFill>
          <a:latin typeface="+mn-lt"/>
          <a:ea typeface="+mn-ea"/>
          <a:cs typeface="+mn-cs"/>
        </a:defRPr>
      </a:lvl4pPr>
      <a:lvl5pPr marL="1828800">
        <a:buFont typeface="Arial" panose="020B0604020202020204" pitchFamily="34" charset="0"/>
        <a:buChar char="•"/>
        <a:defRPr>
          <a:solidFill>
            <a:schemeClr val="tx2"/>
          </a:solidFill>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extLst>
    <p:ext uri="{27BBF7A9-308A-43DC-89C8-2F10F3537804}">
      <p15:sldGuideLst xmlns:p15="http://schemas.microsoft.com/office/powerpoint/2012/main">
        <p15:guide id="4" orient="horz" pos="362" userDrawn="1">
          <p15:clr>
            <a:srgbClr val="A4A3A4"/>
          </p15:clr>
        </p15:guide>
        <p15:guide id="6" orient="horz" pos="1131" userDrawn="1">
          <p15:clr>
            <a:srgbClr val="A4A3A4"/>
          </p15:clr>
        </p15:guide>
        <p15:guide id="8" orient="horz" pos="2876" userDrawn="1">
          <p15:clr>
            <a:srgbClr val="A4A3A4"/>
          </p15:clr>
        </p15:guide>
        <p15:guide id="9" pos="360" userDrawn="1">
          <p15:clr>
            <a:srgbClr val="A4A3A4"/>
          </p15:clr>
        </p15:guide>
        <p15:guide id="10" pos="5396" userDrawn="1">
          <p15:clr>
            <a:srgbClr val="A4A3A4"/>
          </p15:clr>
        </p15:guide>
        <p15:guide id="11" pos="1185" userDrawn="1">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86897651"/>
      </p:ext>
    </p:extLst>
  </p:cSld>
  <p:clrMap bg1="lt1" tx1="dk1" bg2="lt2" tx2="dk2" accent1="accent1" accent2="accent2" accent3="accent3" accent4="accent4" accent5="accent5" accent6="accent6" hlink="hlink" folHlink="folHlink"/>
  <p:sldLayoutIdLst>
    <p:sldLayoutId id="2147483714" r:id="rId1"/>
    <p:sldLayoutId id="2147483717" r:id="rId2"/>
    <p:sldLayoutId id="2147483718" r:id="rId3"/>
    <p:sldLayoutId id="2147483794" r:id="rId4"/>
    <p:sldLayoutId id="2147483795" r:id="rId5"/>
  </p:sldLayoutIdLst>
  <p:txStyles>
    <p:titleStyle>
      <a:lvl1pPr>
        <a:defRPr>
          <a:solidFill>
            <a:schemeClr val="accent1"/>
          </a:solidFill>
          <a:latin typeface="+mj-lt"/>
          <a:ea typeface="+mj-ea"/>
          <a:cs typeface="+mj-cs"/>
        </a:defRPr>
      </a:lvl1pPr>
    </p:titleStyle>
    <p:bodyStyle>
      <a:lvl1pPr marL="171450" indent="-171450">
        <a:buClr>
          <a:schemeClr val="tx2"/>
        </a:buClr>
        <a:buFont typeface="Arial" panose="020B0604020202020204" pitchFamily="34" charset="0"/>
        <a:buChar char="•"/>
        <a:defRPr>
          <a:solidFill>
            <a:schemeClr val="tx2"/>
          </a:solidFill>
          <a:latin typeface="+mn-lt"/>
          <a:ea typeface="+mn-ea"/>
          <a:cs typeface="+mn-cs"/>
        </a:defRPr>
      </a:lvl1pPr>
      <a:lvl2pPr marL="457200">
        <a:buFont typeface="Arial" panose="020B0604020202020204" pitchFamily="34" charset="0"/>
        <a:buChar char="•"/>
        <a:defRPr>
          <a:solidFill>
            <a:schemeClr val="tx2"/>
          </a:solidFill>
          <a:latin typeface="+mn-lt"/>
          <a:ea typeface="+mn-ea"/>
          <a:cs typeface="+mn-cs"/>
        </a:defRPr>
      </a:lvl2pPr>
      <a:lvl3pPr marL="914400">
        <a:buFont typeface="Arial" panose="020B0604020202020204" pitchFamily="34" charset="0"/>
        <a:buChar char="•"/>
        <a:defRPr>
          <a:solidFill>
            <a:schemeClr val="tx2"/>
          </a:solidFill>
          <a:latin typeface="+mn-lt"/>
          <a:ea typeface="+mn-ea"/>
          <a:cs typeface="+mn-cs"/>
        </a:defRPr>
      </a:lvl3pPr>
      <a:lvl4pPr marL="1371600">
        <a:buFont typeface="Arial" panose="020B0604020202020204" pitchFamily="34" charset="0"/>
        <a:buChar char="•"/>
        <a:defRPr>
          <a:solidFill>
            <a:schemeClr val="tx2"/>
          </a:solidFill>
          <a:latin typeface="+mn-lt"/>
          <a:ea typeface="+mn-ea"/>
          <a:cs typeface="+mn-cs"/>
        </a:defRPr>
      </a:lvl4pPr>
      <a:lvl5pPr marL="1828800">
        <a:buFont typeface="Arial" panose="020B0604020202020204" pitchFamily="34" charset="0"/>
        <a:buChar char="•"/>
        <a:defRPr>
          <a:solidFill>
            <a:schemeClr val="tx2"/>
          </a:solidFill>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extLst>
    <p:ext uri="{27BBF7A9-308A-43DC-89C8-2F10F3537804}">
      <p15:sldGuideLst xmlns:p15="http://schemas.microsoft.com/office/powerpoint/2012/main">
        <p15:guide id="4" orient="horz" pos="362" userDrawn="1">
          <p15:clr>
            <a:srgbClr val="A4A3A4"/>
          </p15:clr>
        </p15:guide>
        <p15:guide id="6" orient="horz" pos="1131" userDrawn="1">
          <p15:clr>
            <a:srgbClr val="A4A3A4"/>
          </p15:clr>
        </p15:guide>
        <p15:guide id="8" orient="horz" pos="2876" userDrawn="1">
          <p15:clr>
            <a:srgbClr val="A4A3A4"/>
          </p15:clr>
        </p15:guide>
        <p15:guide id="9" pos="360" userDrawn="1">
          <p15:clr>
            <a:srgbClr val="A4A3A4"/>
          </p15:clr>
        </p15:guide>
        <p15:guide id="10" pos="5396" userDrawn="1">
          <p15:clr>
            <a:srgbClr val="A4A3A4"/>
          </p15:clr>
        </p15:guide>
        <p15:guide id="11" pos="1185" userDrawn="1">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84958849"/>
      </p:ext>
    </p:extLst>
  </p:cSld>
  <p:clrMap bg1="lt1" tx1="dk1" bg2="lt2" tx2="dk2" accent1="accent1" accent2="accent2" accent3="accent3" accent4="accent4" accent5="accent5" accent6="accent6" hlink="hlink" folHlink="folHlink"/>
  <p:sldLayoutIdLst>
    <p:sldLayoutId id="2147483721" r:id="rId1"/>
    <p:sldLayoutId id="2147483723" r:id="rId2"/>
    <p:sldLayoutId id="2147483724" r:id="rId3"/>
    <p:sldLayoutId id="2147483750" r:id="rId4"/>
    <p:sldLayoutId id="2147483749" r:id="rId5"/>
    <p:sldLayoutId id="2147483751" r:id="rId6"/>
  </p:sldLayoutIdLst>
  <p:txStyles>
    <p:titleStyle>
      <a:lvl1pPr>
        <a:defRPr>
          <a:solidFill>
            <a:schemeClr val="accent1"/>
          </a:solidFill>
          <a:latin typeface="+mj-lt"/>
          <a:ea typeface="+mj-ea"/>
          <a:cs typeface="+mj-cs"/>
        </a:defRPr>
      </a:lvl1pPr>
    </p:titleStyle>
    <p:bodyStyle>
      <a:lvl1pPr marL="171450" indent="-171450">
        <a:buClr>
          <a:schemeClr val="tx2"/>
        </a:buClr>
        <a:buFont typeface="Arial" panose="020B0604020202020204" pitchFamily="34" charset="0"/>
        <a:buChar char="•"/>
        <a:defRPr>
          <a:solidFill>
            <a:schemeClr val="tx2"/>
          </a:solidFill>
          <a:latin typeface="+mn-lt"/>
          <a:ea typeface="+mn-ea"/>
          <a:cs typeface="+mn-cs"/>
        </a:defRPr>
      </a:lvl1pPr>
      <a:lvl2pPr marL="457200">
        <a:buFont typeface="Arial" panose="020B0604020202020204" pitchFamily="34" charset="0"/>
        <a:buChar char="•"/>
        <a:defRPr>
          <a:solidFill>
            <a:schemeClr val="tx2"/>
          </a:solidFill>
          <a:latin typeface="+mn-lt"/>
          <a:ea typeface="+mn-ea"/>
          <a:cs typeface="+mn-cs"/>
        </a:defRPr>
      </a:lvl2pPr>
      <a:lvl3pPr marL="914400">
        <a:buFont typeface="Arial" panose="020B0604020202020204" pitchFamily="34" charset="0"/>
        <a:buChar char="•"/>
        <a:defRPr>
          <a:solidFill>
            <a:schemeClr val="tx2"/>
          </a:solidFill>
          <a:latin typeface="+mn-lt"/>
          <a:ea typeface="+mn-ea"/>
          <a:cs typeface="+mn-cs"/>
        </a:defRPr>
      </a:lvl3pPr>
      <a:lvl4pPr marL="1371600">
        <a:buFont typeface="Arial" panose="020B0604020202020204" pitchFamily="34" charset="0"/>
        <a:buChar char="•"/>
        <a:defRPr>
          <a:solidFill>
            <a:schemeClr val="tx2"/>
          </a:solidFill>
          <a:latin typeface="+mn-lt"/>
          <a:ea typeface="+mn-ea"/>
          <a:cs typeface="+mn-cs"/>
        </a:defRPr>
      </a:lvl4pPr>
      <a:lvl5pPr marL="1828800">
        <a:buFont typeface="Arial" panose="020B0604020202020204" pitchFamily="34" charset="0"/>
        <a:buChar char="•"/>
        <a:defRPr>
          <a:solidFill>
            <a:schemeClr val="tx2"/>
          </a:solidFill>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extLst>
    <p:ext uri="{27BBF7A9-308A-43DC-89C8-2F10F3537804}">
      <p15:sldGuideLst xmlns:p15="http://schemas.microsoft.com/office/powerpoint/2012/main">
        <p15:guide id="4" orient="horz" pos="362" userDrawn="1">
          <p15:clr>
            <a:srgbClr val="A4A3A4"/>
          </p15:clr>
        </p15:guide>
        <p15:guide id="6" orient="horz" pos="1131" userDrawn="1">
          <p15:clr>
            <a:srgbClr val="A4A3A4"/>
          </p15:clr>
        </p15:guide>
        <p15:guide id="8" orient="horz" pos="2876" userDrawn="1">
          <p15:clr>
            <a:srgbClr val="A4A3A4"/>
          </p15:clr>
        </p15:guide>
        <p15:guide id="9" pos="360" userDrawn="1">
          <p15:clr>
            <a:srgbClr val="A4A3A4"/>
          </p15:clr>
        </p15:guide>
        <p15:guide id="10" pos="5396" userDrawn="1">
          <p15:clr>
            <a:srgbClr val="A4A3A4"/>
          </p15:clr>
        </p15:guide>
        <p15:guide id="11" pos="1185" userDrawn="1">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80692434"/>
      </p:ext>
    </p:extLst>
  </p:cSld>
  <p:clrMap bg1="lt1" tx1="dk1" bg2="lt2" tx2="dk2" accent1="accent1" accent2="accent2" accent3="accent3" accent4="accent4" accent5="accent5" accent6="accent6" hlink="hlink" folHlink="folHlink"/>
  <p:sldLayoutIdLst>
    <p:sldLayoutId id="2147483726" r:id="rId1"/>
    <p:sldLayoutId id="2147483733" r:id="rId2"/>
    <p:sldLayoutId id="2147483734" r:id="rId3"/>
    <p:sldLayoutId id="2147483735" r:id="rId4"/>
    <p:sldLayoutId id="2147483732" r:id="rId5"/>
    <p:sldLayoutId id="2147483727" r:id="rId6"/>
    <p:sldLayoutId id="2147483728" r:id="rId7"/>
    <p:sldLayoutId id="2147483736" r:id="rId8"/>
    <p:sldLayoutId id="2147483748" r:id="rId9"/>
    <p:sldLayoutId id="2147483738" r:id="rId10"/>
  </p:sldLayoutIdLst>
  <p:txStyles>
    <p:titleStyle>
      <a:lvl1pPr>
        <a:defRPr>
          <a:solidFill>
            <a:schemeClr val="accent1"/>
          </a:solidFill>
          <a:latin typeface="+mj-lt"/>
          <a:ea typeface="+mj-ea"/>
          <a:cs typeface="+mj-cs"/>
        </a:defRPr>
      </a:lvl1pPr>
    </p:titleStyle>
    <p:bodyStyle>
      <a:lvl1pPr marL="171450" indent="-171450">
        <a:buClr>
          <a:schemeClr val="tx2"/>
        </a:buClr>
        <a:buFont typeface="Arial" panose="020B0604020202020204" pitchFamily="34" charset="0"/>
        <a:buChar char="•"/>
        <a:defRPr>
          <a:solidFill>
            <a:schemeClr val="tx2"/>
          </a:solidFill>
          <a:latin typeface="+mn-lt"/>
          <a:ea typeface="+mn-ea"/>
          <a:cs typeface="+mn-cs"/>
        </a:defRPr>
      </a:lvl1pPr>
      <a:lvl2pPr marL="457200">
        <a:buFont typeface="Arial" panose="020B0604020202020204" pitchFamily="34" charset="0"/>
        <a:buChar char="•"/>
        <a:defRPr>
          <a:solidFill>
            <a:schemeClr val="tx2"/>
          </a:solidFill>
          <a:latin typeface="+mn-lt"/>
          <a:ea typeface="+mn-ea"/>
          <a:cs typeface="+mn-cs"/>
        </a:defRPr>
      </a:lvl2pPr>
      <a:lvl3pPr marL="914400">
        <a:buFont typeface="Arial" panose="020B0604020202020204" pitchFamily="34" charset="0"/>
        <a:buChar char="•"/>
        <a:defRPr>
          <a:solidFill>
            <a:schemeClr val="tx2"/>
          </a:solidFill>
          <a:latin typeface="+mn-lt"/>
          <a:ea typeface="+mn-ea"/>
          <a:cs typeface="+mn-cs"/>
        </a:defRPr>
      </a:lvl3pPr>
      <a:lvl4pPr marL="1371600">
        <a:buFont typeface="Arial" panose="020B0604020202020204" pitchFamily="34" charset="0"/>
        <a:buChar char="•"/>
        <a:defRPr>
          <a:solidFill>
            <a:schemeClr val="tx2"/>
          </a:solidFill>
          <a:latin typeface="+mn-lt"/>
          <a:ea typeface="+mn-ea"/>
          <a:cs typeface="+mn-cs"/>
        </a:defRPr>
      </a:lvl4pPr>
      <a:lvl5pPr marL="1828800">
        <a:buFont typeface="Arial" panose="020B0604020202020204" pitchFamily="34" charset="0"/>
        <a:buChar char="•"/>
        <a:defRPr>
          <a:solidFill>
            <a:schemeClr val="tx2"/>
          </a:solidFill>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extLst>
    <p:ext uri="{27BBF7A9-308A-43DC-89C8-2F10F3537804}">
      <p15:sldGuideLst xmlns:p15="http://schemas.microsoft.com/office/powerpoint/2012/main">
        <p15:guide id="4" orient="horz" pos="362" userDrawn="1">
          <p15:clr>
            <a:srgbClr val="A4A3A4"/>
          </p15:clr>
        </p15:guide>
        <p15:guide id="6" orient="horz" pos="1131" userDrawn="1">
          <p15:clr>
            <a:srgbClr val="A4A3A4"/>
          </p15:clr>
        </p15:guide>
        <p15:guide id="8" orient="horz" pos="2876" userDrawn="1">
          <p15:clr>
            <a:srgbClr val="A4A3A4"/>
          </p15:clr>
        </p15:guide>
        <p15:guide id="9" pos="360" userDrawn="1">
          <p15:clr>
            <a:srgbClr val="A4A3A4"/>
          </p15:clr>
        </p15:guide>
        <p15:guide id="10" pos="5396" userDrawn="1">
          <p15:clr>
            <a:srgbClr val="A4A3A4"/>
          </p15:clr>
        </p15:guide>
        <p15:guide id="11" pos="1185" userDrawn="1">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77850" y="514350"/>
            <a:ext cx="7988300" cy="369332"/>
          </a:xfrm>
          <a:prstGeom prst="rect">
            <a:avLst/>
          </a:prstGeom>
        </p:spPr>
        <p:txBody>
          <a:bodyPr wrap="square" lIns="0" tIns="0" rIns="0" bIns="0">
            <a:spAutoFit/>
          </a:bodyPr>
          <a:lstStyle>
            <a:lvl1pPr>
              <a:defRPr sz="2400" b="0" i="0">
                <a:solidFill>
                  <a:srgbClr val="E64626"/>
                </a:solidFill>
                <a:latin typeface="Times New Roman"/>
                <a:cs typeface="Times New Roman"/>
              </a:defRPr>
            </a:lvl1pPr>
          </a:lstStyle>
          <a:p>
            <a:r>
              <a:rPr lang="en-AU"/>
              <a:t>Click to add title</a:t>
            </a:r>
            <a:endParaRPr/>
          </a:p>
        </p:txBody>
      </p:sp>
      <p:sp>
        <p:nvSpPr>
          <p:cNvPr id="3" name="Placeholder 2"/>
          <p:cNvSpPr>
            <a:spLocks noGrp="1"/>
          </p:cNvSpPr>
          <p:nvPr>
            <p:ph type="body" idx="1"/>
          </p:nvPr>
        </p:nvSpPr>
        <p:spPr>
          <a:xfrm>
            <a:off x="1897466" y="1276350"/>
            <a:ext cx="6673850" cy="2762251"/>
          </a:xfrm>
          <a:prstGeom prst="rect">
            <a:avLst/>
          </a:prstGeom>
        </p:spPr>
        <p:txBody>
          <a:bodyPr wrap="square" lIns="0" tIns="0" rIns="0" bIns="0">
            <a:noAutofit/>
          </a:bodyPr>
          <a:lstStyle>
            <a:lvl1pPr>
              <a:defRPr sz="1000" b="0" i="0">
                <a:solidFill>
                  <a:srgbClr val="3C3C3B"/>
                </a:solidFill>
                <a:latin typeface="Arial"/>
                <a:cs typeface="Arial"/>
              </a:defRPr>
            </a:lvl1pPr>
          </a:lstStyle>
          <a:p>
            <a:pPr marL="171450" indent="-171450">
              <a:buClr>
                <a:schemeClr val="tx2"/>
              </a:buClr>
              <a:buFont typeface="System Font Regular"/>
              <a:buChar char="-"/>
            </a:pPr>
            <a:r>
              <a:rPr lang="en-GB" sz="1000">
                <a:solidFill>
                  <a:schemeClr val="tx2"/>
                </a:solidFill>
                <a:latin typeface="+mn-lt"/>
              </a:rPr>
              <a:t>Click to edit Master text styles</a:t>
            </a:r>
          </a:p>
          <a:p>
            <a:pPr marL="628650" lvl="1" indent="-171450">
              <a:buClr>
                <a:schemeClr val="tx2"/>
              </a:buClr>
              <a:buFont typeface="System Font Regular"/>
              <a:buChar char="-"/>
            </a:pPr>
            <a:r>
              <a:rPr lang="en-GB" sz="1000">
                <a:solidFill>
                  <a:schemeClr val="tx2"/>
                </a:solidFill>
                <a:latin typeface="+mn-lt"/>
              </a:rPr>
              <a:t>Second level</a:t>
            </a:r>
          </a:p>
          <a:p>
            <a:pPr marL="1085850" lvl="2" indent="-171450">
              <a:buClr>
                <a:schemeClr val="tx2"/>
              </a:buClr>
              <a:buFont typeface="System Font Regular"/>
              <a:buChar char="-"/>
            </a:pPr>
            <a:r>
              <a:rPr lang="en-GB" sz="1000">
                <a:solidFill>
                  <a:schemeClr val="tx2"/>
                </a:solidFill>
                <a:latin typeface="+mn-lt"/>
              </a:rPr>
              <a:t>Third level</a:t>
            </a:r>
          </a:p>
          <a:p>
            <a:pPr marL="1543050" lvl="3" indent="-171450">
              <a:buClr>
                <a:schemeClr val="tx2"/>
              </a:buClr>
              <a:buFont typeface="System Font Regular"/>
              <a:buChar char="-"/>
            </a:pPr>
            <a:r>
              <a:rPr lang="en-GB" sz="1000">
                <a:solidFill>
                  <a:schemeClr val="tx2"/>
                </a:solidFill>
                <a:latin typeface="+mn-lt"/>
              </a:rPr>
              <a:t>Fourth level</a:t>
            </a:r>
          </a:p>
          <a:p>
            <a:pPr marL="2000250" lvl="4" indent="-171450">
              <a:buClr>
                <a:schemeClr val="tx2"/>
              </a:buClr>
              <a:buFont typeface="System Font Regular"/>
              <a:buChar char="-"/>
            </a:pPr>
            <a:r>
              <a:rPr lang="en-GB" sz="1000">
                <a:solidFill>
                  <a:schemeClr val="tx2"/>
                </a:solidFill>
                <a:latin typeface="+mn-lt"/>
              </a:rPr>
              <a:t>Fifth level</a:t>
            </a:r>
            <a:endParaRPr lang="en-US" sz="1000">
              <a:solidFill>
                <a:schemeClr val="tx2"/>
              </a:solidFill>
              <a:latin typeface="+mn-lt"/>
            </a:endParaRPr>
          </a:p>
          <a:p>
            <a:endParaRPr/>
          </a:p>
        </p:txBody>
      </p:sp>
      <p:sp>
        <p:nvSpPr>
          <p:cNvPr id="12" name="Placeholder 3">
            <a:extLst>
              <a:ext uri="{FF2B5EF4-FFF2-40B4-BE49-F238E27FC236}">
                <a16:creationId xmlns:a16="http://schemas.microsoft.com/office/drawing/2014/main" id="{6C0811DA-1436-1C90-68E8-D6A920491400}"/>
              </a:ext>
            </a:extLst>
          </p:cNvPr>
          <p:cNvSpPr txBox="1"/>
          <p:nvPr userDrawn="1"/>
        </p:nvSpPr>
        <p:spPr>
          <a:xfrm>
            <a:off x="568325" y="4781550"/>
            <a:ext cx="942975" cy="118110"/>
          </a:xfrm>
          <a:prstGeom prst="rect">
            <a:avLst/>
          </a:prstGeom>
        </p:spPr>
        <p:txBody>
          <a:bodyPr vert="horz" wrap="square" lIns="0" tIns="4445" rIns="0" bIns="0" rtlCol="0">
            <a:spAutoFit/>
          </a:bodyPr>
          <a:lstStyle/>
          <a:p>
            <a:pPr marL="12700">
              <a:lnSpc>
                <a:spcPct val="100000"/>
              </a:lnSpc>
              <a:spcBef>
                <a:spcPts val="35"/>
              </a:spcBef>
            </a:pPr>
            <a:r>
              <a:rPr sz="650">
                <a:solidFill>
                  <a:srgbClr val="3C3C3B"/>
                </a:solidFill>
                <a:latin typeface="Arial"/>
                <a:cs typeface="Arial"/>
              </a:rPr>
              <a:t>The</a:t>
            </a:r>
            <a:r>
              <a:rPr sz="650" spc="15">
                <a:solidFill>
                  <a:srgbClr val="3C3C3B"/>
                </a:solidFill>
                <a:latin typeface="Arial"/>
                <a:cs typeface="Arial"/>
              </a:rPr>
              <a:t> </a:t>
            </a:r>
            <a:r>
              <a:rPr sz="650" spc="-10">
                <a:solidFill>
                  <a:srgbClr val="3C3C3B"/>
                </a:solidFill>
                <a:latin typeface="Arial"/>
                <a:cs typeface="Arial"/>
              </a:rPr>
              <a:t>University</a:t>
            </a:r>
            <a:r>
              <a:rPr sz="650" spc="10">
                <a:solidFill>
                  <a:srgbClr val="3C3C3B"/>
                </a:solidFill>
                <a:latin typeface="Arial"/>
                <a:cs typeface="Arial"/>
              </a:rPr>
              <a:t> </a:t>
            </a:r>
            <a:r>
              <a:rPr sz="650">
                <a:solidFill>
                  <a:srgbClr val="3C3C3B"/>
                </a:solidFill>
                <a:latin typeface="Arial"/>
                <a:cs typeface="Arial"/>
              </a:rPr>
              <a:t>of</a:t>
            </a:r>
            <a:r>
              <a:rPr sz="650" spc="15">
                <a:solidFill>
                  <a:srgbClr val="3C3C3B"/>
                </a:solidFill>
                <a:latin typeface="Arial"/>
                <a:cs typeface="Arial"/>
              </a:rPr>
              <a:t> </a:t>
            </a:r>
            <a:r>
              <a:rPr sz="650" spc="-10">
                <a:solidFill>
                  <a:srgbClr val="3C3C3B"/>
                </a:solidFill>
                <a:latin typeface="Arial"/>
                <a:cs typeface="Arial"/>
              </a:rPr>
              <a:t>Sydney</a:t>
            </a:r>
            <a:endParaRPr sz="650">
              <a:latin typeface="Arial"/>
              <a:cs typeface="Arial"/>
            </a:endParaRPr>
          </a:p>
        </p:txBody>
      </p:sp>
    </p:spTree>
  </p:cSld>
  <p:clrMap bg1="lt1" tx1="dk1" bg2="lt2" tx2="dk2" accent1="accent1" accent2="accent2" accent3="accent3" accent4="accent4" accent5="accent5" accent6="accent6" hlink="hlink" folHlink="folHlink"/>
  <p:sldLayoutIdLst>
    <p:sldLayoutId id="2147483664" r:id="rId1"/>
    <p:sldLayoutId id="2147483665" r:id="rId2"/>
    <p:sldLayoutId id="2147483741" r:id="rId3"/>
    <p:sldLayoutId id="2147483704" r:id="rId4"/>
    <p:sldLayoutId id="2147483680" r:id="rId5"/>
    <p:sldLayoutId id="2147483681" r:id="rId6"/>
    <p:sldLayoutId id="2147483662" r:id="rId7"/>
    <p:sldLayoutId id="2147483668" r:id="rId8"/>
    <p:sldLayoutId id="2147483669" r:id="rId9"/>
    <p:sldLayoutId id="2147483667" r:id="rId10"/>
    <p:sldLayoutId id="2147483670" r:id="rId11"/>
    <p:sldLayoutId id="2147483666" r:id="rId12"/>
    <p:sldLayoutId id="2147483744" r:id="rId13"/>
    <p:sldLayoutId id="2147483671" r:id="rId14"/>
    <p:sldLayoutId id="2147483663" r:id="rId15"/>
    <p:sldLayoutId id="2147483672" r:id="rId16"/>
    <p:sldLayoutId id="2147483742" r:id="rId17"/>
    <p:sldLayoutId id="2147483743" r:id="rId18"/>
    <p:sldLayoutId id="2147483673" r:id="rId19"/>
    <p:sldLayoutId id="2147483674" r:id="rId20"/>
    <p:sldLayoutId id="2147483675" r:id="rId21"/>
    <p:sldLayoutId id="2147483676" r:id="rId22"/>
    <p:sldLayoutId id="2147483677" r:id="rId23"/>
    <p:sldLayoutId id="2147483740" r:id="rId24"/>
    <p:sldLayoutId id="2147483678" r:id="rId25"/>
    <p:sldLayoutId id="2147483679" r:id="rId26"/>
  </p:sldLayoutIdLst>
  <p:txStyles>
    <p:titleStyle>
      <a:lvl1pPr>
        <a:defRPr>
          <a:solidFill>
            <a:schemeClr val="accent1"/>
          </a:solidFill>
          <a:latin typeface="Times" pitchFamily="2" charset="0"/>
          <a:ea typeface="+mj-ea"/>
          <a:cs typeface="+mj-cs"/>
        </a:defRPr>
      </a:lvl1pPr>
    </p:titleStyle>
    <p:bodyStyle>
      <a:lvl1pPr marL="171450" indent="-171450">
        <a:buClr>
          <a:schemeClr val="tx2"/>
        </a:buClr>
        <a:buFont typeface="Arial" panose="020B0604020202020204" pitchFamily="34" charset="0"/>
        <a:buChar char="•"/>
        <a:defRPr>
          <a:solidFill>
            <a:schemeClr val="tx1"/>
          </a:solidFill>
          <a:latin typeface="+mn-lt"/>
          <a:ea typeface="+mn-ea"/>
          <a:cs typeface="+mn-cs"/>
        </a:defRPr>
      </a:lvl1pPr>
      <a:lvl2pPr marL="457200">
        <a:buFont typeface="Arial" panose="020B0604020202020204" pitchFamily="34" charset="0"/>
        <a:buChar char="•"/>
        <a:defRPr>
          <a:solidFill>
            <a:schemeClr val="tx1"/>
          </a:solidFill>
          <a:latin typeface="+mn-lt"/>
          <a:ea typeface="+mn-ea"/>
          <a:cs typeface="+mn-cs"/>
        </a:defRPr>
      </a:lvl2pPr>
      <a:lvl3pPr marL="914400">
        <a:buFont typeface="Arial" panose="020B0604020202020204" pitchFamily="34" charset="0"/>
        <a:buChar char="•"/>
        <a:defRPr>
          <a:solidFill>
            <a:schemeClr val="tx1"/>
          </a:solidFill>
          <a:latin typeface="+mn-lt"/>
          <a:ea typeface="+mn-ea"/>
          <a:cs typeface="+mn-cs"/>
        </a:defRPr>
      </a:lvl3pPr>
      <a:lvl4pPr marL="1371600">
        <a:buFont typeface="Arial" panose="020B0604020202020204" pitchFamily="34" charset="0"/>
        <a:buChar char="•"/>
        <a:defRPr>
          <a:solidFill>
            <a:schemeClr val="tx1"/>
          </a:solidFill>
          <a:latin typeface="+mn-lt"/>
          <a:ea typeface="+mn-ea"/>
          <a:cs typeface="+mn-cs"/>
        </a:defRPr>
      </a:lvl4pPr>
      <a:lvl5pPr marL="1828800">
        <a:buFont typeface="Arial" panose="020B0604020202020204" pitchFamily="34" charset="0"/>
        <a:buChar char="•"/>
        <a:defRPr>
          <a:solidFill>
            <a:schemeClr val="tx1"/>
          </a:solidFill>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extLst>
    <p:ext uri="{27BBF7A9-308A-43DC-89C8-2F10F3537804}">
      <p15:sldGuideLst xmlns:p15="http://schemas.microsoft.com/office/powerpoint/2012/main">
        <p15:guide id="4" orient="horz" pos="362" userDrawn="1">
          <p15:clr>
            <a:srgbClr val="A4A3A4"/>
          </p15:clr>
        </p15:guide>
        <p15:guide id="6" orient="horz" pos="1131" userDrawn="1">
          <p15:clr>
            <a:srgbClr val="A4A3A4"/>
          </p15:clr>
        </p15:guide>
        <p15:guide id="8" orient="horz" pos="2876" userDrawn="1">
          <p15:clr>
            <a:srgbClr val="A4A3A4"/>
          </p15:clr>
        </p15:guide>
        <p15:guide id="9" pos="360" userDrawn="1">
          <p15:clr>
            <a:srgbClr val="A4A3A4"/>
          </p15:clr>
        </p15:guide>
        <p15:guide id="10" pos="5396" userDrawn="1">
          <p15:clr>
            <a:srgbClr val="A4A3A4"/>
          </p15:clr>
        </p15:guide>
        <p15:guide id="11" pos="1185" userDrawn="1">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77850" y="514350"/>
            <a:ext cx="7988300" cy="369332"/>
          </a:xfrm>
          <a:prstGeom prst="rect">
            <a:avLst/>
          </a:prstGeom>
        </p:spPr>
        <p:txBody>
          <a:bodyPr wrap="square" lIns="0" tIns="0" rIns="0" bIns="0">
            <a:spAutoFit/>
          </a:bodyPr>
          <a:lstStyle>
            <a:lvl1pPr>
              <a:defRPr sz="2400" b="0" i="0">
                <a:solidFill>
                  <a:srgbClr val="E64626"/>
                </a:solidFill>
                <a:latin typeface="Times New Roman"/>
                <a:cs typeface="Times New Roman"/>
              </a:defRPr>
            </a:lvl1pPr>
          </a:lstStyle>
          <a:p>
            <a:r>
              <a:rPr lang="en-AU"/>
              <a:t>Click to add title</a:t>
            </a:r>
            <a:endParaRPr/>
          </a:p>
        </p:txBody>
      </p:sp>
      <p:sp>
        <p:nvSpPr>
          <p:cNvPr id="12" name="Placeholder 3">
            <a:extLst>
              <a:ext uri="{FF2B5EF4-FFF2-40B4-BE49-F238E27FC236}">
                <a16:creationId xmlns:a16="http://schemas.microsoft.com/office/drawing/2014/main" id="{6C0811DA-1436-1C90-68E8-D6A920491400}"/>
              </a:ext>
            </a:extLst>
          </p:cNvPr>
          <p:cNvSpPr txBox="1"/>
          <p:nvPr userDrawn="1"/>
        </p:nvSpPr>
        <p:spPr>
          <a:xfrm>
            <a:off x="568325" y="4781550"/>
            <a:ext cx="942975" cy="118110"/>
          </a:xfrm>
          <a:prstGeom prst="rect">
            <a:avLst/>
          </a:prstGeom>
        </p:spPr>
        <p:txBody>
          <a:bodyPr vert="horz" wrap="square" lIns="0" tIns="4445" rIns="0" bIns="0" rtlCol="0">
            <a:spAutoFit/>
          </a:bodyPr>
          <a:lstStyle/>
          <a:p>
            <a:pPr marL="12700">
              <a:lnSpc>
                <a:spcPct val="100000"/>
              </a:lnSpc>
              <a:spcBef>
                <a:spcPts val="35"/>
              </a:spcBef>
            </a:pPr>
            <a:r>
              <a:rPr sz="650">
                <a:solidFill>
                  <a:srgbClr val="3C3C3B"/>
                </a:solidFill>
                <a:latin typeface="Arial"/>
                <a:cs typeface="Arial"/>
              </a:rPr>
              <a:t>The</a:t>
            </a:r>
            <a:r>
              <a:rPr sz="650" spc="15">
                <a:solidFill>
                  <a:srgbClr val="3C3C3B"/>
                </a:solidFill>
                <a:latin typeface="Arial"/>
                <a:cs typeface="Arial"/>
              </a:rPr>
              <a:t> </a:t>
            </a:r>
            <a:r>
              <a:rPr sz="650" spc="-10">
                <a:solidFill>
                  <a:srgbClr val="3C3C3B"/>
                </a:solidFill>
                <a:latin typeface="Arial"/>
                <a:cs typeface="Arial"/>
              </a:rPr>
              <a:t>University</a:t>
            </a:r>
            <a:r>
              <a:rPr sz="650" spc="10">
                <a:solidFill>
                  <a:srgbClr val="3C3C3B"/>
                </a:solidFill>
                <a:latin typeface="Arial"/>
                <a:cs typeface="Arial"/>
              </a:rPr>
              <a:t> </a:t>
            </a:r>
            <a:r>
              <a:rPr sz="650">
                <a:solidFill>
                  <a:srgbClr val="3C3C3B"/>
                </a:solidFill>
                <a:latin typeface="Arial"/>
                <a:cs typeface="Arial"/>
              </a:rPr>
              <a:t>of</a:t>
            </a:r>
            <a:r>
              <a:rPr sz="650" spc="15">
                <a:solidFill>
                  <a:srgbClr val="3C3C3B"/>
                </a:solidFill>
                <a:latin typeface="Arial"/>
                <a:cs typeface="Arial"/>
              </a:rPr>
              <a:t> </a:t>
            </a:r>
            <a:r>
              <a:rPr sz="650" spc="-10">
                <a:solidFill>
                  <a:srgbClr val="3C3C3B"/>
                </a:solidFill>
                <a:latin typeface="Arial"/>
                <a:cs typeface="Arial"/>
              </a:rPr>
              <a:t>Sydney</a:t>
            </a:r>
            <a:endParaRPr sz="650">
              <a:latin typeface="Arial"/>
              <a:cs typeface="Arial"/>
            </a:endParaRPr>
          </a:p>
        </p:txBody>
      </p:sp>
    </p:spTree>
    <p:extLst>
      <p:ext uri="{BB962C8B-B14F-4D97-AF65-F5344CB8AC3E}">
        <p14:creationId xmlns:p14="http://schemas.microsoft.com/office/powerpoint/2010/main" val="1310910778"/>
      </p:ext>
    </p:extLst>
  </p:cSld>
  <p:clrMap bg1="lt1" tx1="dk1" bg2="lt2" tx2="dk2" accent1="accent1" accent2="accent2" accent3="accent3" accent4="accent4" accent5="accent5" accent6="accent6" hlink="hlink" folHlink="folHlink"/>
  <p:sldLayoutIdLst>
    <p:sldLayoutId id="2147483754" r:id="rId1"/>
    <p:sldLayoutId id="2147483755" r:id="rId2"/>
    <p:sldLayoutId id="2147483756" r:id="rId3"/>
    <p:sldLayoutId id="2147483757" r:id="rId4"/>
    <p:sldLayoutId id="2147483758" r:id="rId5"/>
    <p:sldLayoutId id="2147483759" r:id="rId6"/>
    <p:sldLayoutId id="2147483760" r:id="rId7"/>
    <p:sldLayoutId id="2147483761" r:id="rId8"/>
    <p:sldLayoutId id="2147483762" r:id="rId9"/>
    <p:sldLayoutId id="2147483763" r:id="rId10"/>
    <p:sldLayoutId id="2147483764" r:id="rId11"/>
    <p:sldLayoutId id="2147483765" r:id="rId12"/>
    <p:sldLayoutId id="2147483766" r:id="rId13"/>
    <p:sldLayoutId id="2147483767" r:id="rId14"/>
    <p:sldLayoutId id="2147483768" r:id="rId15"/>
    <p:sldLayoutId id="2147483769" r:id="rId16"/>
    <p:sldLayoutId id="2147483770" r:id="rId17"/>
    <p:sldLayoutId id="2147483771" r:id="rId18"/>
    <p:sldLayoutId id="2147483772" r:id="rId19"/>
    <p:sldLayoutId id="2147483773" r:id="rId20"/>
    <p:sldLayoutId id="2147483774" r:id="rId21"/>
    <p:sldLayoutId id="2147483775" r:id="rId22"/>
    <p:sldLayoutId id="2147483776" r:id="rId23"/>
    <p:sldLayoutId id="2147483777" r:id="rId24"/>
    <p:sldLayoutId id="2147483778" r:id="rId25"/>
    <p:sldLayoutId id="2147483779" r:id="rId26"/>
    <p:sldLayoutId id="2147483780" r:id="rId27"/>
  </p:sldLayoutIdLst>
  <p:txStyles>
    <p:titleStyle>
      <a:lvl1pPr>
        <a:defRPr>
          <a:solidFill>
            <a:schemeClr val="accent1"/>
          </a:solidFill>
          <a:latin typeface="Times" pitchFamily="2" charset="0"/>
          <a:ea typeface="+mj-ea"/>
          <a:cs typeface="+mj-cs"/>
        </a:defRPr>
      </a:lvl1pPr>
    </p:titleStyle>
    <p:bodyStyle>
      <a:lvl1pPr marL="171450" indent="-171450">
        <a:buClr>
          <a:schemeClr val="tx2"/>
        </a:buClr>
        <a:buFont typeface="Arial" panose="020B0604020202020204" pitchFamily="34" charset="0"/>
        <a:buChar char="•"/>
        <a:defRPr>
          <a:solidFill>
            <a:schemeClr val="tx2"/>
          </a:solidFill>
          <a:latin typeface="+mn-lt"/>
          <a:ea typeface="+mn-ea"/>
          <a:cs typeface="+mn-cs"/>
        </a:defRPr>
      </a:lvl1pPr>
      <a:lvl2pPr marL="457200">
        <a:buFont typeface="Arial" panose="020B0604020202020204" pitchFamily="34" charset="0"/>
        <a:buChar char="•"/>
        <a:defRPr>
          <a:solidFill>
            <a:schemeClr val="tx2"/>
          </a:solidFill>
          <a:latin typeface="+mn-lt"/>
          <a:ea typeface="+mn-ea"/>
          <a:cs typeface="+mn-cs"/>
        </a:defRPr>
      </a:lvl2pPr>
      <a:lvl3pPr marL="914400">
        <a:buFont typeface="Arial" panose="020B0604020202020204" pitchFamily="34" charset="0"/>
        <a:buChar char="•"/>
        <a:defRPr>
          <a:solidFill>
            <a:schemeClr val="tx2"/>
          </a:solidFill>
          <a:latin typeface="+mn-lt"/>
          <a:ea typeface="+mn-ea"/>
          <a:cs typeface="+mn-cs"/>
        </a:defRPr>
      </a:lvl3pPr>
      <a:lvl4pPr marL="1371600">
        <a:buFont typeface="Arial" panose="020B0604020202020204" pitchFamily="34" charset="0"/>
        <a:buChar char="•"/>
        <a:defRPr>
          <a:solidFill>
            <a:schemeClr val="tx2"/>
          </a:solidFill>
          <a:latin typeface="+mn-lt"/>
          <a:ea typeface="+mn-ea"/>
          <a:cs typeface="+mn-cs"/>
        </a:defRPr>
      </a:lvl4pPr>
      <a:lvl5pPr marL="1828800">
        <a:buFont typeface="Arial" panose="020B0604020202020204" pitchFamily="34" charset="0"/>
        <a:buChar char="•"/>
        <a:defRPr>
          <a:solidFill>
            <a:schemeClr val="tx2"/>
          </a:solidFill>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extLst>
    <p:ext uri="{27BBF7A9-308A-43DC-89C8-2F10F3537804}">
      <p15:sldGuideLst xmlns:p15="http://schemas.microsoft.com/office/powerpoint/2012/main">
        <p15:guide id="4" orient="horz" pos="362" userDrawn="1">
          <p15:clr>
            <a:srgbClr val="A4A3A4"/>
          </p15:clr>
        </p15:guide>
        <p15:guide id="6" orient="horz" pos="1131" userDrawn="1">
          <p15:clr>
            <a:srgbClr val="A4A3A4"/>
          </p15:clr>
        </p15:guide>
        <p15:guide id="8" orient="horz" pos="2876" userDrawn="1">
          <p15:clr>
            <a:srgbClr val="A4A3A4"/>
          </p15:clr>
        </p15:guide>
        <p15:guide id="9" pos="360" userDrawn="1">
          <p15:clr>
            <a:srgbClr val="A4A3A4"/>
          </p15:clr>
        </p15:guide>
        <p15:guide id="10" pos="5396" userDrawn="1">
          <p15:clr>
            <a:srgbClr val="A4A3A4"/>
          </p15:clr>
        </p15:guide>
        <p15:guide id="11" pos="1185" userDrawn="1">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34.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34.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34.xml"/></Relationships>
</file>

<file path=ppt/slides/_rels/slide10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92.xml"/><Relationship Id="rId1" Type="http://schemas.openxmlformats.org/officeDocument/2006/relationships/slideLayout" Target="../slideLayouts/slideLayout34.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34.xml"/></Relationships>
</file>

<file path=ppt/slides/_rels/slide10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94.xml"/><Relationship Id="rId1" Type="http://schemas.openxmlformats.org/officeDocument/2006/relationships/slideLayout" Target="../slideLayouts/slideLayout34.xml"/></Relationships>
</file>

<file path=ppt/slides/_rels/slide10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95.xml"/><Relationship Id="rId1" Type="http://schemas.openxmlformats.org/officeDocument/2006/relationships/slideLayout" Target="../slideLayouts/slideLayout34.xml"/></Relationships>
</file>

<file path=ppt/slides/_rels/slide10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96.xml"/><Relationship Id="rId1" Type="http://schemas.openxmlformats.org/officeDocument/2006/relationships/slideLayout" Target="../slideLayouts/slideLayout34.xml"/></Relationships>
</file>

<file path=ppt/slides/_rels/slide10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97.xml"/><Relationship Id="rId1" Type="http://schemas.openxmlformats.org/officeDocument/2006/relationships/slideLayout" Target="../slideLayouts/slideLayout34.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34.xml"/></Relationships>
</file>

<file path=ppt/slides/_rels/slide110.xml.rels><?xml version="1.0" encoding="UTF-8" standalone="yes"?>
<Relationships xmlns="http://schemas.openxmlformats.org/package/2006/relationships"><Relationship Id="rId3" Type="http://schemas.openxmlformats.org/officeDocument/2006/relationships/image" Target="../media/image71.emf"/><Relationship Id="rId2" Type="http://schemas.openxmlformats.org/officeDocument/2006/relationships/notesSlide" Target="../notesSlides/notesSlide98.xml"/><Relationship Id="rId1" Type="http://schemas.openxmlformats.org/officeDocument/2006/relationships/slideLayout" Target="../slideLayouts/slideLayout34.xml"/><Relationship Id="rId4" Type="http://schemas.openxmlformats.org/officeDocument/2006/relationships/image" Target="../media/image72.emf"/></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34.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34.xml"/></Relationships>
</file>

<file path=ppt/slides/_rels/slide11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01.xml"/><Relationship Id="rId1" Type="http://schemas.openxmlformats.org/officeDocument/2006/relationships/slideLayout" Target="../slideLayouts/slideLayout34.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34.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34.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34.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3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4.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34.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34.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34.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34.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34.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3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34.xml"/><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34.xml"/><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4.xm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4.xml"/><Relationship Id="rId1" Type="http://schemas.openxmlformats.org/officeDocument/2006/relationships/slideLayout" Target="../slideLayouts/slideLayout34.xml"/><Relationship Id="rId4" Type="http://schemas.openxmlformats.org/officeDocument/2006/relationships/image" Target="../media/image27.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4.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5.xml"/><Relationship Id="rId1" Type="http://schemas.openxmlformats.org/officeDocument/2006/relationships/slideLayout" Target="../slideLayouts/slideLayout34.xml"/><Relationship Id="rId5" Type="http://schemas.openxmlformats.org/officeDocument/2006/relationships/image" Target="../media/image30.png"/><Relationship Id="rId4" Type="http://schemas.openxmlformats.org/officeDocument/2006/relationships/image" Target="../media/image29.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4.xml"/></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7.xml"/><Relationship Id="rId1" Type="http://schemas.openxmlformats.org/officeDocument/2006/relationships/slideLayout" Target="../slideLayouts/slideLayout34.xml"/><Relationship Id="rId4" Type="http://schemas.openxmlformats.org/officeDocument/2006/relationships/image" Target="../media/image32.png"/></Relationships>
</file>

<file path=ppt/slides/_rels/slide3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8.xml"/><Relationship Id="rId1" Type="http://schemas.openxmlformats.org/officeDocument/2006/relationships/slideLayout" Target="../slideLayouts/slideLayout3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4.xml"/></Relationships>
</file>

<file path=ppt/slides/_rels/slide36.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31.xml"/><Relationship Id="rId1" Type="http://schemas.openxmlformats.org/officeDocument/2006/relationships/slideLayout" Target="../slideLayouts/slideLayout34.xml"/><Relationship Id="rId4" Type="http://schemas.openxmlformats.org/officeDocument/2006/relationships/image" Target="../media/image27.jpe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4.xml"/><Relationship Id="rId1" Type="http://schemas.openxmlformats.org/officeDocument/2006/relationships/slideLayout" Target="../slideLayouts/slideLayout34.xml"/><Relationship Id="rId4" Type="http://schemas.openxmlformats.org/officeDocument/2006/relationships/image" Target="../media/image35.sv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4.xml"/></Relationships>
</file>

<file path=ppt/slides/_rels/slide4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6.xml"/><Relationship Id="rId1" Type="http://schemas.openxmlformats.org/officeDocument/2006/relationships/slideLayout" Target="../slideLayouts/slideLayout3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4.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8.xml"/><Relationship Id="rId1" Type="http://schemas.openxmlformats.org/officeDocument/2006/relationships/slideLayout" Target="../slideLayouts/slideLayout34.xml"/></Relationships>
</file>

<file path=ppt/slides/_rels/slide4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9.xml"/><Relationship Id="rId1" Type="http://schemas.openxmlformats.org/officeDocument/2006/relationships/slideLayout" Target="../slideLayouts/slideLayout34.xml"/><Relationship Id="rId4" Type="http://schemas.openxmlformats.org/officeDocument/2006/relationships/image" Target="../media/image39.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4.xml"/></Relationships>
</file>

<file path=ppt/slides/_rels/slide4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2.xml"/><Relationship Id="rId1" Type="http://schemas.openxmlformats.org/officeDocument/2006/relationships/slideLayout" Target="../slideLayouts/slideLayout34.xml"/><Relationship Id="rId4" Type="http://schemas.openxmlformats.org/officeDocument/2006/relationships/image" Target="../media/image41.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4.xml"/></Relationships>
</file>

<file path=ppt/slides/_rels/slide5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4.xml"/><Relationship Id="rId1" Type="http://schemas.openxmlformats.org/officeDocument/2006/relationships/slideLayout" Target="../slideLayouts/slideLayout34.xml"/></Relationships>
</file>

<file path=ppt/slides/_rels/slide51.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45.xml"/><Relationship Id="rId1" Type="http://schemas.openxmlformats.org/officeDocument/2006/relationships/slideLayout" Target="../slideLayouts/slideLayout3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4.xml"/></Relationships>
</file>

<file path=ppt/slides/_rels/slide5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7.xml"/><Relationship Id="rId1" Type="http://schemas.openxmlformats.org/officeDocument/2006/relationships/slideLayout" Target="../slideLayouts/slideLayout34.xml"/></Relationships>
</file>

<file path=ppt/slides/_rels/slide5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8.xml"/><Relationship Id="rId1" Type="http://schemas.openxmlformats.org/officeDocument/2006/relationships/slideLayout" Target="../slideLayouts/slideLayout34.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4.xml"/></Relationships>
</file>

<file path=ppt/slides/_rels/slide5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0.xml"/><Relationship Id="rId1" Type="http://schemas.openxmlformats.org/officeDocument/2006/relationships/slideLayout" Target="../slideLayouts/slideLayout34.xml"/></Relationships>
</file>

<file path=ppt/slides/_rels/slide5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1.xml"/><Relationship Id="rId1" Type="http://schemas.openxmlformats.org/officeDocument/2006/relationships/slideLayout" Target="../slideLayouts/slideLayout34.xml"/></Relationships>
</file>

<file path=ppt/slides/_rels/slide5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2.xml"/><Relationship Id="rId1" Type="http://schemas.openxmlformats.org/officeDocument/2006/relationships/slideLayout" Target="../slideLayouts/slideLayout3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4.xml"/></Relationships>
</file>

<file path=ppt/slides/_rels/slide6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3.xml"/><Relationship Id="rId1" Type="http://schemas.openxmlformats.org/officeDocument/2006/relationships/slideLayout" Target="../slideLayouts/slideLayout3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4.xml"/></Relationships>
</file>

<file path=ppt/slides/_rels/slide6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5.xml"/><Relationship Id="rId1" Type="http://schemas.openxmlformats.org/officeDocument/2006/relationships/slideLayout" Target="../slideLayouts/slideLayout34.xml"/></Relationships>
</file>

<file path=ppt/slides/_rels/slide6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6.xml"/><Relationship Id="rId1" Type="http://schemas.openxmlformats.org/officeDocument/2006/relationships/slideLayout" Target="../slideLayouts/slideLayout34.xml"/></Relationships>
</file>

<file path=ppt/slides/_rels/slide6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7.xml"/><Relationship Id="rId1" Type="http://schemas.openxmlformats.org/officeDocument/2006/relationships/slideLayout" Target="../slideLayouts/slideLayout34.xml"/></Relationships>
</file>

<file path=ppt/slides/_rels/slide6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8.xml"/><Relationship Id="rId1" Type="http://schemas.openxmlformats.org/officeDocument/2006/relationships/slideLayout" Target="../slideLayouts/slideLayout34.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4.xml"/></Relationships>
</file>

<file path=ppt/slides/_rels/slide6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60.xml"/><Relationship Id="rId1" Type="http://schemas.openxmlformats.org/officeDocument/2006/relationships/slideLayout" Target="../slideLayouts/slideLayout34.xml"/></Relationships>
</file>

<file path=ppt/slides/_rels/slide6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61.xml"/><Relationship Id="rId1" Type="http://schemas.openxmlformats.org/officeDocument/2006/relationships/slideLayout" Target="../slideLayouts/slideLayout3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4.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34.xml"/></Relationships>
</file>

<file path=ppt/slides/_rels/slide7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63.xml"/><Relationship Id="rId1" Type="http://schemas.openxmlformats.org/officeDocument/2006/relationships/slideLayout" Target="../slideLayouts/slideLayout34.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34.xml"/></Relationships>
</file>

<file path=ppt/slides/_rels/slide7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65.xml"/><Relationship Id="rId1" Type="http://schemas.openxmlformats.org/officeDocument/2006/relationships/slideLayout" Target="../slideLayouts/slideLayout34.xml"/></Relationships>
</file>

<file path=ppt/slides/_rels/slide7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66.xml"/><Relationship Id="rId1" Type="http://schemas.openxmlformats.org/officeDocument/2006/relationships/slideLayout" Target="../slideLayouts/slideLayout34.xml"/></Relationships>
</file>

<file path=ppt/slides/_rels/slide7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67.xml"/><Relationship Id="rId1" Type="http://schemas.openxmlformats.org/officeDocument/2006/relationships/slideLayout" Target="../slideLayouts/slideLayout34.xml"/></Relationships>
</file>

<file path=ppt/slides/_rels/slide7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68.xml"/><Relationship Id="rId1" Type="http://schemas.openxmlformats.org/officeDocument/2006/relationships/slideLayout" Target="../slideLayouts/slideLayout34.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34.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3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4.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34.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34.xml"/></Relationships>
</file>

<file path=ppt/slides/_rels/slide8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73.xml"/><Relationship Id="rId1" Type="http://schemas.openxmlformats.org/officeDocument/2006/relationships/slideLayout" Target="../slideLayouts/slideLayout34.xml"/><Relationship Id="rId4" Type="http://schemas.openxmlformats.org/officeDocument/2006/relationships/image" Target="../media/image61.png"/></Relationships>
</file>

<file path=ppt/slides/_rels/slide8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74.xml"/><Relationship Id="rId1" Type="http://schemas.openxmlformats.org/officeDocument/2006/relationships/slideLayout" Target="../slideLayouts/slideLayout34.xml"/></Relationships>
</file>

<file path=ppt/slides/_rels/slide8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75.xml"/><Relationship Id="rId1" Type="http://schemas.openxmlformats.org/officeDocument/2006/relationships/slideLayout" Target="../slideLayouts/slideLayout34.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1.xml"/></Relationships>
</file>

<file path=ppt/slides/_rels/slide8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77.xml"/><Relationship Id="rId1" Type="http://schemas.openxmlformats.org/officeDocument/2006/relationships/slideLayout" Target="../slideLayouts/slideLayout34.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34.xml"/></Relationships>
</file>

<file path=ppt/slides/_rels/slide8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79.xml"/><Relationship Id="rId1" Type="http://schemas.openxmlformats.org/officeDocument/2006/relationships/slideLayout" Target="../slideLayouts/slideLayout34.xml"/><Relationship Id="rId5" Type="http://schemas.openxmlformats.org/officeDocument/2006/relationships/image" Target="../media/image66.png"/><Relationship Id="rId4" Type="http://schemas.openxmlformats.org/officeDocument/2006/relationships/image" Target="../media/image65.png"/></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3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4.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34.xml"/></Relationships>
</file>

<file path=ppt/slides/_rels/slide9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82.xml"/><Relationship Id="rId1" Type="http://schemas.openxmlformats.org/officeDocument/2006/relationships/slideLayout" Target="../slideLayouts/slideLayout34.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34.xml"/></Relationships>
</file>

<file path=ppt/slides/_rels/slide9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84.xml"/><Relationship Id="rId1" Type="http://schemas.openxmlformats.org/officeDocument/2006/relationships/slideLayout" Target="../slideLayouts/slideLayout34.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34.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1.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34.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34.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1180594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565BFE-FB77-8CAD-8D8E-855E0239A98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F5488B1-E0D5-9A6A-4D5C-B7DEAA8626C9}"/>
              </a:ext>
            </a:extLst>
          </p:cNvPr>
          <p:cNvSpPr>
            <a:spLocks noGrp="1"/>
          </p:cNvSpPr>
          <p:nvPr>
            <p:ph type="title"/>
          </p:nvPr>
        </p:nvSpPr>
        <p:spPr/>
        <p:txBody>
          <a:bodyPr/>
          <a:lstStyle/>
          <a:p>
            <a:r>
              <a:rPr lang="en-AU" dirty="0"/>
              <a:t>Study examples</a:t>
            </a:r>
          </a:p>
        </p:txBody>
      </p:sp>
    </p:spTree>
    <p:extLst>
      <p:ext uri="{BB962C8B-B14F-4D97-AF65-F5344CB8AC3E}">
        <p14:creationId xmlns:p14="http://schemas.microsoft.com/office/powerpoint/2010/main" val="229773304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DAB8A2-61C9-FF58-D835-259A256DE6C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2ECA7F4-CA1A-06F1-53F7-2B5C06EDDBDC}"/>
              </a:ext>
              <a:ext uri="{C183D7F6-B498-43B3-948B-1728B52AA6E4}">
                <adec:decorative xmlns:adec="http://schemas.microsoft.com/office/drawing/2017/decorative" val="0"/>
              </a:ext>
            </a:extLst>
          </p:cNvPr>
          <p:cNvSpPr txBox="1">
            <a:spLocks noGrp="1"/>
          </p:cNvSpPr>
          <p:nvPr>
            <p:ph type="title"/>
          </p:nvPr>
        </p:nvSpPr>
        <p:spPr>
          <a:xfrm>
            <a:off x="577850" y="514350"/>
            <a:ext cx="7988300" cy="382156"/>
          </a:xfrm>
          <a:prstGeom prst="rect">
            <a:avLst/>
          </a:prstGeom>
        </p:spPr>
        <p:txBody>
          <a:bodyPr vert="horz" wrap="square" lIns="0" tIns="12700" rIns="0" bIns="0" rtlCol="0">
            <a:spAutoFit/>
          </a:bodyPr>
          <a:lstStyle/>
          <a:p>
            <a:pPr marL="12700" marR="5080">
              <a:lnSpc>
                <a:spcPct val="100000"/>
              </a:lnSpc>
              <a:spcBef>
                <a:spcPts val="100"/>
              </a:spcBef>
            </a:pPr>
            <a:r>
              <a:rPr lang="en-AU" dirty="0"/>
              <a:t>Multi-state models for recurrent events</a:t>
            </a:r>
            <a:endParaRPr spc="-10" dirty="0">
              <a:solidFill>
                <a:schemeClr val="accent1"/>
              </a:solidFill>
            </a:endParaRPr>
          </a:p>
        </p:txBody>
      </p:sp>
      <p:sp>
        <p:nvSpPr>
          <p:cNvPr id="3" name="TextBox 2">
            <a:extLst>
              <a:ext uri="{FF2B5EF4-FFF2-40B4-BE49-F238E27FC236}">
                <a16:creationId xmlns:a16="http://schemas.microsoft.com/office/drawing/2014/main" id="{D26538B9-0901-2709-5C3B-63F1B9D45ACF}"/>
              </a:ext>
            </a:extLst>
          </p:cNvPr>
          <p:cNvSpPr txBox="1"/>
          <p:nvPr/>
        </p:nvSpPr>
        <p:spPr>
          <a:xfrm>
            <a:off x="332766" y="903664"/>
            <a:ext cx="8478468" cy="3780522"/>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AU" dirty="0"/>
              <a:t>Can be fitted for recurrent events </a:t>
            </a:r>
          </a:p>
          <a:p>
            <a:pPr marL="801688" indent="-342900">
              <a:lnSpc>
                <a:spcPct val="150000"/>
              </a:lnSpc>
              <a:buFont typeface="Wingdings" panose="05000000000000000000" pitchFamily="2" charset="2"/>
              <a:buChar char="Ø"/>
            </a:pPr>
            <a:r>
              <a:rPr lang="en-AU" dirty="0"/>
              <a:t>Transition-specific for each recurrence</a:t>
            </a:r>
          </a:p>
          <a:p>
            <a:pPr marL="801688" indent="-342900">
              <a:lnSpc>
                <a:spcPct val="150000"/>
              </a:lnSpc>
              <a:buFont typeface="Wingdings" panose="05000000000000000000" pitchFamily="2" charset="2"/>
              <a:buChar char="Ø"/>
            </a:pPr>
            <a:r>
              <a:rPr lang="en-AU" dirty="0"/>
              <a:t>Time-varying covariate with recurrence number</a:t>
            </a:r>
          </a:p>
          <a:p>
            <a:pPr marL="342900" indent="-342900">
              <a:lnSpc>
                <a:spcPct val="150000"/>
              </a:lnSpc>
              <a:buFont typeface="Arial" panose="020B0604020202020204" pitchFamily="34" charset="0"/>
              <a:buChar char="•"/>
            </a:pPr>
            <a:endParaRPr lang="en-AU" dirty="0"/>
          </a:p>
          <a:p>
            <a:pPr marL="342900" indent="-342900">
              <a:lnSpc>
                <a:spcPct val="150000"/>
              </a:lnSpc>
              <a:buFont typeface="Arial" panose="020B0604020202020204" pitchFamily="34" charset="0"/>
              <a:buChar char="•"/>
            </a:pPr>
            <a:r>
              <a:rPr lang="en-AU" dirty="0"/>
              <a:t>Which to choose? Depends on scenario.</a:t>
            </a:r>
          </a:p>
          <a:p>
            <a:pPr marL="801688" indent="-342900">
              <a:lnSpc>
                <a:spcPct val="150000"/>
              </a:lnSpc>
              <a:buFont typeface="Wingdings" panose="05000000000000000000" pitchFamily="2" charset="2"/>
              <a:buChar char="Ø"/>
            </a:pPr>
            <a:r>
              <a:rPr lang="en-AU" dirty="0"/>
              <a:t>Few cases with multiple recurrence: Better fit with time-varying covariate</a:t>
            </a:r>
          </a:p>
          <a:p>
            <a:pPr marL="801688" indent="-342900">
              <a:lnSpc>
                <a:spcPct val="150000"/>
              </a:lnSpc>
              <a:buFont typeface="Wingdings" panose="05000000000000000000" pitchFamily="2" charset="2"/>
              <a:buChar char="Ø"/>
            </a:pPr>
            <a:r>
              <a:rPr lang="en-AU" dirty="0"/>
              <a:t>Covariate effects vary for each recurrence: Consider transition-specific or interaction terms with time-varying covariate</a:t>
            </a:r>
          </a:p>
          <a:p>
            <a:pPr marL="801688" indent="-342900">
              <a:lnSpc>
                <a:spcPct val="150000"/>
              </a:lnSpc>
              <a:buFont typeface="Wingdings" panose="05000000000000000000" pitchFamily="2" charset="2"/>
              <a:buChar char="Ø"/>
            </a:pPr>
            <a:r>
              <a:rPr lang="en-AU" dirty="0"/>
              <a:t>Directly interested in cumulative effect of recurrence.</a:t>
            </a:r>
          </a:p>
        </p:txBody>
      </p:sp>
    </p:spTree>
    <p:extLst>
      <p:ext uri="{BB962C8B-B14F-4D97-AF65-F5344CB8AC3E}">
        <p14:creationId xmlns:p14="http://schemas.microsoft.com/office/powerpoint/2010/main" val="144668179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53C164-BAF3-D970-3BFE-AD90F027476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C20F4C5-A55F-DF02-E6C4-BC9A1EF3989B}"/>
              </a:ext>
              <a:ext uri="{C183D7F6-B498-43B3-948B-1728B52AA6E4}">
                <adec:decorative xmlns:adec="http://schemas.microsoft.com/office/drawing/2017/decorative" val="0"/>
              </a:ext>
            </a:extLst>
          </p:cNvPr>
          <p:cNvSpPr txBox="1">
            <a:spLocks noGrp="1"/>
          </p:cNvSpPr>
          <p:nvPr>
            <p:ph type="title"/>
          </p:nvPr>
        </p:nvSpPr>
        <p:spPr>
          <a:xfrm>
            <a:off x="577850" y="514350"/>
            <a:ext cx="7988300" cy="382156"/>
          </a:xfrm>
          <a:prstGeom prst="rect">
            <a:avLst/>
          </a:prstGeom>
        </p:spPr>
        <p:txBody>
          <a:bodyPr vert="horz" wrap="square" lIns="0" tIns="12700" rIns="0" bIns="0" rtlCol="0">
            <a:spAutoFit/>
          </a:bodyPr>
          <a:lstStyle/>
          <a:p>
            <a:pPr marL="12700" marR="5080">
              <a:lnSpc>
                <a:spcPct val="100000"/>
              </a:lnSpc>
              <a:spcBef>
                <a:spcPts val="100"/>
              </a:spcBef>
            </a:pPr>
            <a:r>
              <a:rPr lang="en-AU" dirty="0"/>
              <a:t>Data setup</a:t>
            </a:r>
            <a:endParaRPr spc="-10" dirty="0">
              <a:solidFill>
                <a:schemeClr val="accent1"/>
              </a:solidFill>
            </a:endParaRPr>
          </a:p>
        </p:txBody>
      </p:sp>
      <p:sp>
        <p:nvSpPr>
          <p:cNvPr id="5" name="TextBox 4">
            <a:extLst>
              <a:ext uri="{FF2B5EF4-FFF2-40B4-BE49-F238E27FC236}">
                <a16:creationId xmlns:a16="http://schemas.microsoft.com/office/drawing/2014/main" id="{5C21C0FD-7527-6CC7-805A-B80B10D4C315}"/>
              </a:ext>
            </a:extLst>
          </p:cNvPr>
          <p:cNvSpPr txBox="1"/>
          <p:nvPr/>
        </p:nvSpPr>
        <p:spPr>
          <a:xfrm>
            <a:off x="577850" y="889238"/>
            <a:ext cx="7589405" cy="872034"/>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AU" dirty="0"/>
              <a:t>Can’t use </a:t>
            </a:r>
            <a:r>
              <a:rPr lang="en-AU" dirty="0" err="1"/>
              <a:t>mstate</a:t>
            </a:r>
            <a:r>
              <a:rPr lang="en-AU" dirty="0"/>
              <a:t> for circular/recurrent events</a:t>
            </a:r>
          </a:p>
          <a:p>
            <a:pPr marL="342900" indent="-342900">
              <a:lnSpc>
                <a:spcPct val="150000"/>
              </a:lnSpc>
              <a:buFont typeface="Arial" panose="020B0604020202020204" pitchFamily="34" charset="0"/>
              <a:buChar char="•"/>
            </a:pPr>
            <a:r>
              <a:rPr lang="en-AU" dirty="0"/>
              <a:t>Data set-up becomes manual</a:t>
            </a:r>
          </a:p>
        </p:txBody>
      </p:sp>
    </p:spTree>
    <p:extLst>
      <p:ext uri="{BB962C8B-B14F-4D97-AF65-F5344CB8AC3E}">
        <p14:creationId xmlns:p14="http://schemas.microsoft.com/office/powerpoint/2010/main" val="297044535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BF3A03-DCC5-6261-1CD2-BCD975E09BA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D005AEA-3420-7FC7-CD9A-29A1FE26429F}"/>
              </a:ext>
              <a:ext uri="{C183D7F6-B498-43B3-948B-1728B52AA6E4}">
                <adec:decorative xmlns:adec="http://schemas.microsoft.com/office/drawing/2017/decorative" val="0"/>
              </a:ext>
            </a:extLst>
          </p:cNvPr>
          <p:cNvSpPr txBox="1">
            <a:spLocks noGrp="1"/>
          </p:cNvSpPr>
          <p:nvPr>
            <p:ph type="title"/>
          </p:nvPr>
        </p:nvSpPr>
        <p:spPr>
          <a:xfrm>
            <a:off x="577850" y="514350"/>
            <a:ext cx="7988300" cy="382156"/>
          </a:xfrm>
          <a:prstGeom prst="rect">
            <a:avLst/>
          </a:prstGeom>
        </p:spPr>
        <p:txBody>
          <a:bodyPr vert="horz" wrap="square" lIns="0" tIns="12700" rIns="0" bIns="0" rtlCol="0">
            <a:spAutoFit/>
          </a:bodyPr>
          <a:lstStyle/>
          <a:p>
            <a:pPr marL="12700" marR="5080">
              <a:lnSpc>
                <a:spcPct val="100000"/>
              </a:lnSpc>
              <a:spcBef>
                <a:spcPts val="100"/>
              </a:spcBef>
            </a:pPr>
            <a:r>
              <a:rPr lang="en-AU" dirty="0"/>
              <a:t>Simulated data</a:t>
            </a:r>
            <a:endParaRPr spc="-10" dirty="0">
              <a:solidFill>
                <a:schemeClr val="accent1"/>
              </a:solidFill>
            </a:endParaRPr>
          </a:p>
        </p:txBody>
      </p:sp>
      <p:sp>
        <p:nvSpPr>
          <p:cNvPr id="3" name="TextBox 2">
            <a:extLst>
              <a:ext uri="{FF2B5EF4-FFF2-40B4-BE49-F238E27FC236}">
                <a16:creationId xmlns:a16="http://schemas.microsoft.com/office/drawing/2014/main" id="{2FC3C4F9-B1FF-4248-D98A-80097824479C}"/>
              </a:ext>
            </a:extLst>
          </p:cNvPr>
          <p:cNvSpPr txBox="1"/>
          <p:nvPr/>
        </p:nvSpPr>
        <p:spPr>
          <a:xfrm>
            <a:off x="777297" y="3581738"/>
            <a:ext cx="7589405" cy="1345048"/>
          </a:xfrm>
          <a:prstGeom prst="rect">
            <a:avLst/>
          </a:prstGeom>
          <a:noFill/>
        </p:spPr>
        <p:txBody>
          <a:bodyPr wrap="square" rtlCol="0">
            <a:spAutoFit/>
          </a:bodyPr>
          <a:lstStyle/>
          <a:p>
            <a:pPr>
              <a:lnSpc>
                <a:spcPct val="150000"/>
              </a:lnSpc>
            </a:pPr>
            <a:r>
              <a:rPr lang="en-AU" sz="1400" dirty="0" err="1"/>
              <a:t>Chrysanthopoulou</a:t>
            </a:r>
            <a:r>
              <a:rPr lang="en-AU" sz="1400" dirty="0"/>
              <a:t> SA, Wang J, Nolen S, et al. </a:t>
            </a:r>
            <a:r>
              <a:rPr lang="en-AU" sz="1400" dirty="0" err="1"/>
              <a:t>Modeling</a:t>
            </a:r>
            <a:r>
              <a:rPr lang="en-AU" sz="1400" dirty="0"/>
              <a:t> Recurrent Events: A Tutorial Based on Relapse and Remitting Episodes during Medication-Assisted Treatment for Opioid Use Disorder. Medical Decision Making. 2025;0(0). doi:10.1177/0272989X251395679</a:t>
            </a:r>
          </a:p>
          <a:p>
            <a:pPr>
              <a:lnSpc>
                <a:spcPct val="150000"/>
              </a:lnSpc>
            </a:pPr>
            <a:r>
              <a:rPr lang="en-AU" sz="1400" dirty="0"/>
              <a:t> </a:t>
            </a:r>
          </a:p>
        </p:txBody>
      </p:sp>
      <p:sp>
        <p:nvSpPr>
          <p:cNvPr id="5" name="TextBox 4">
            <a:extLst>
              <a:ext uri="{FF2B5EF4-FFF2-40B4-BE49-F238E27FC236}">
                <a16:creationId xmlns:a16="http://schemas.microsoft.com/office/drawing/2014/main" id="{CEE108A6-D23D-B259-6813-89E62A2E75E5}"/>
              </a:ext>
            </a:extLst>
          </p:cNvPr>
          <p:cNvSpPr txBox="1"/>
          <p:nvPr/>
        </p:nvSpPr>
        <p:spPr>
          <a:xfrm>
            <a:off x="577850" y="889238"/>
            <a:ext cx="7589405" cy="2118529"/>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AU" dirty="0"/>
              <a:t>Clinical trial over 24 weeks among people seeking treatment for </a:t>
            </a:r>
            <a:r>
              <a:rPr lang="en-AU" dirty="0" err="1"/>
              <a:t>opiod</a:t>
            </a:r>
            <a:r>
              <a:rPr lang="en-AU" dirty="0"/>
              <a:t> use disorder.</a:t>
            </a:r>
          </a:p>
          <a:p>
            <a:pPr marL="342900" indent="-342900">
              <a:lnSpc>
                <a:spcPct val="150000"/>
              </a:lnSpc>
              <a:buFont typeface="Arial" panose="020B0604020202020204" pitchFamily="34" charset="0"/>
              <a:buChar char="•"/>
            </a:pPr>
            <a:r>
              <a:rPr lang="en-AU" dirty="0"/>
              <a:t>Sample of 260 participants in BUP-NX treatment and 187 participants in XR-NTX treatment.</a:t>
            </a:r>
          </a:p>
          <a:p>
            <a:pPr marL="342900" indent="-342900">
              <a:lnSpc>
                <a:spcPct val="150000"/>
              </a:lnSpc>
              <a:buFont typeface="Arial" panose="020B0604020202020204" pitchFamily="34" charset="0"/>
              <a:buChar char="•"/>
            </a:pPr>
            <a:r>
              <a:rPr lang="en-AU" dirty="0"/>
              <a:t>Socio-demographics available.</a:t>
            </a:r>
          </a:p>
        </p:txBody>
      </p:sp>
    </p:spTree>
    <p:extLst>
      <p:ext uri="{BB962C8B-B14F-4D97-AF65-F5344CB8AC3E}">
        <p14:creationId xmlns:p14="http://schemas.microsoft.com/office/powerpoint/2010/main" val="156912279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02E187-A5CA-7726-5E66-CE16ABC79E5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EC45A04-22E1-18FA-721E-C2383009EEEF}"/>
              </a:ext>
              <a:ext uri="{C183D7F6-B498-43B3-948B-1728B52AA6E4}">
                <adec:decorative xmlns:adec="http://schemas.microsoft.com/office/drawing/2017/decorative" val="0"/>
              </a:ext>
            </a:extLst>
          </p:cNvPr>
          <p:cNvSpPr txBox="1">
            <a:spLocks noGrp="1"/>
          </p:cNvSpPr>
          <p:nvPr>
            <p:ph type="title"/>
          </p:nvPr>
        </p:nvSpPr>
        <p:spPr>
          <a:xfrm>
            <a:off x="577850" y="514350"/>
            <a:ext cx="7988300" cy="382156"/>
          </a:xfrm>
          <a:prstGeom prst="rect">
            <a:avLst/>
          </a:prstGeom>
        </p:spPr>
        <p:txBody>
          <a:bodyPr vert="horz" wrap="square" lIns="0" tIns="12700" rIns="0" bIns="0" rtlCol="0">
            <a:spAutoFit/>
          </a:bodyPr>
          <a:lstStyle/>
          <a:p>
            <a:pPr marL="12700" marR="5080">
              <a:lnSpc>
                <a:spcPct val="100000"/>
              </a:lnSpc>
              <a:spcBef>
                <a:spcPts val="100"/>
              </a:spcBef>
            </a:pPr>
            <a:r>
              <a:rPr lang="en-AU" dirty="0"/>
              <a:t>Simulated data</a:t>
            </a:r>
            <a:endParaRPr spc="-10" dirty="0">
              <a:solidFill>
                <a:schemeClr val="accent1"/>
              </a:solidFill>
            </a:endParaRPr>
          </a:p>
        </p:txBody>
      </p:sp>
      <p:pic>
        <p:nvPicPr>
          <p:cNvPr id="7" name="Picture 6">
            <a:extLst>
              <a:ext uri="{FF2B5EF4-FFF2-40B4-BE49-F238E27FC236}">
                <a16:creationId xmlns:a16="http://schemas.microsoft.com/office/drawing/2014/main" id="{44FEC712-BE06-A5CF-581A-928948E01091}"/>
              </a:ext>
            </a:extLst>
          </p:cNvPr>
          <p:cNvPicPr>
            <a:picLocks noChangeAspect="1"/>
          </p:cNvPicPr>
          <p:nvPr/>
        </p:nvPicPr>
        <p:blipFill>
          <a:blip r:embed="rId3"/>
          <a:stretch>
            <a:fillRect/>
          </a:stretch>
        </p:blipFill>
        <p:spPr>
          <a:xfrm>
            <a:off x="499386" y="1884803"/>
            <a:ext cx="8145228" cy="1373894"/>
          </a:xfrm>
          <a:prstGeom prst="rect">
            <a:avLst/>
          </a:prstGeom>
        </p:spPr>
      </p:pic>
    </p:spTree>
    <p:extLst>
      <p:ext uri="{BB962C8B-B14F-4D97-AF65-F5344CB8AC3E}">
        <p14:creationId xmlns:p14="http://schemas.microsoft.com/office/powerpoint/2010/main" val="367924297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001F40-E9C2-22BC-261D-C10A795F13C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FEFB553-53E2-53A0-C733-9644EB079A73}"/>
              </a:ext>
              <a:ext uri="{C183D7F6-B498-43B3-948B-1728B52AA6E4}">
                <adec:decorative xmlns:adec="http://schemas.microsoft.com/office/drawing/2017/decorative" val="0"/>
              </a:ext>
            </a:extLst>
          </p:cNvPr>
          <p:cNvSpPr txBox="1">
            <a:spLocks noGrp="1"/>
          </p:cNvSpPr>
          <p:nvPr>
            <p:ph type="title"/>
          </p:nvPr>
        </p:nvSpPr>
        <p:spPr>
          <a:xfrm>
            <a:off x="577850" y="514350"/>
            <a:ext cx="7988300" cy="382156"/>
          </a:xfrm>
          <a:prstGeom prst="rect">
            <a:avLst/>
          </a:prstGeom>
        </p:spPr>
        <p:txBody>
          <a:bodyPr vert="horz" wrap="square" lIns="0" tIns="12700" rIns="0" bIns="0" rtlCol="0">
            <a:spAutoFit/>
          </a:bodyPr>
          <a:lstStyle/>
          <a:p>
            <a:pPr marL="12700" marR="5080">
              <a:lnSpc>
                <a:spcPct val="100000"/>
              </a:lnSpc>
              <a:spcBef>
                <a:spcPts val="100"/>
              </a:spcBef>
            </a:pPr>
            <a:r>
              <a:rPr lang="en-AU" dirty="0"/>
              <a:t>Simulated data</a:t>
            </a:r>
            <a:endParaRPr spc="-10" dirty="0">
              <a:solidFill>
                <a:schemeClr val="accent1"/>
              </a:solidFill>
            </a:endParaRPr>
          </a:p>
        </p:txBody>
      </p:sp>
      <p:sp>
        <p:nvSpPr>
          <p:cNvPr id="3" name="TextBox 2">
            <a:extLst>
              <a:ext uri="{FF2B5EF4-FFF2-40B4-BE49-F238E27FC236}">
                <a16:creationId xmlns:a16="http://schemas.microsoft.com/office/drawing/2014/main" id="{B68B79D9-E87D-AA32-3351-CC09012E2005}"/>
              </a:ext>
            </a:extLst>
          </p:cNvPr>
          <p:cNvSpPr txBox="1"/>
          <p:nvPr/>
        </p:nvSpPr>
        <p:spPr>
          <a:xfrm>
            <a:off x="1526597" y="1371211"/>
            <a:ext cx="1418359" cy="923330"/>
          </a:xfrm>
          <a:prstGeom prst="rect">
            <a:avLst/>
          </a:prstGeom>
          <a:noFill/>
          <a:ln>
            <a:solidFill>
              <a:schemeClr val="tx1"/>
            </a:solidFill>
          </a:ln>
        </p:spPr>
        <p:txBody>
          <a:bodyPr wrap="square" rtlCol="0">
            <a:spAutoFit/>
          </a:bodyPr>
          <a:lstStyle/>
          <a:p>
            <a:r>
              <a:rPr lang="en-AU" dirty="0"/>
              <a:t>1</a:t>
            </a:r>
          </a:p>
          <a:p>
            <a:endParaRPr lang="en-AU" dirty="0"/>
          </a:p>
          <a:p>
            <a:pPr algn="ctr"/>
            <a:r>
              <a:rPr lang="en-AU" dirty="0"/>
              <a:t>Entry</a:t>
            </a:r>
          </a:p>
        </p:txBody>
      </p:sp>
      <p:sp>
        <p:nvSpPr>
          <p:cNvPr id="4" name="TextBox 3">
            <a:extLst>
              <a:ext uri="{FF2B5EF4-FFF2-40B4-BE49-F238E27FC236}">
                <a16:creationId xmlns:a16="http://schemas.microsoft.com/office/drawing/2014/main" id="{649B1F82-0ED0-B549-50B6-335AC54908C3}"/>
              </a:ext>
            </a:extLst>
          </p:cNvPr>
          <p:cNvSpPr txBox="1"/>
          <p:nvPr/>
        </p:nvSpPr>
        <p:spPr>
          <a:xfrm>
            <a:off x="4967722" y="1371211"/>
            <a:ext cx="1825625" cy="923330"/>
          </a:xfrm>
          <a:prstGeom prst="rect">
            <a:avLst/>
          </a:prstGeom>
          <a:noFill/>
          <a:ln>
            <a:solidFill>
              <a:schemeClr val="tx1"/>
            </a:solidFill>
          </a:ln>
        </p:spPr>
        <p:txBody>
          <a:bodyPr wrap="square" rtlCol="0">
            <a:spAutoFit/>
          </a:bodyPr>
          <a:lstStyle/>
          <a:p>
            <a:r>
              <a:rPr lang="en-AU" dirty="0"/>
              <a:t>2</a:t>
            </a:r>
          </a:p>
          <a:p>
            <a:endParaRPr lang="en-AU" dirty="0"/>
          </a:p>
          <a:p>
            <a:pPr algn="ctr"/>
            <a:r>
              <a:rPr lang="en-AU" dirty="0"/>
              <a:t>Relapse</a:t>
            </a:r>
          </a:p>
        </p:txBody>
      </p:sp>
      <p:sp>
        <p:nvSpPr>
          <p:cNvPr id="5" name="TextBox 4">
            <a:extLst>
              <a:ext uri="{FF2B5EF4-FFF2-40B4-BE49-F238E27FC236}">
                <a16:creationId xmlns:a16="http://schemas.microsoft.com/office/drawing/2014/main" id="{92CDD6E0-8DC4-A93F-F9F4-5924EE4441E8}"/>
              </a:ext>
            </a:extLst>
          </p:cNvPr>
          <p:cNvSpPr txBox="1"/>
          <p:nvPr/>
        </p:nvSpPr>
        <p:spPr>
          <a:xfrm>
            <a:off x="3414280" y="3144715"/>
            <a:ext cx="1265958" cy="923330"/>
          </a:xfrm>
          <a:prstGeom prst="rect">
            <a:avLst/>
          </a:prstGeom>
          <a:noFill/>
          <a:ln>
            <a:solidFill>
              <a:schemeClr val="tx1"/>
            </a:solidFill>
          </a:ln>
        </p:spPr>
        <p:txBody>
          <a:bodyPr wrap="square" rtlCol="0">
            <a:spAutoFit/>
          </a:bodyPr>
          <a:lstStyle/>
          <a:p>
            <a:r>
              <a:rPr lang="en-AU" dirty="0"/>
              <a:t>3</a:t>
            </a:r>
          </a:p>
          <a:p>
            <a:endParaRPr lang="en-AU" dirty="0"/>
          </a:p>
          <a:p>
            <a:pPr algn="ctr"/>
            <a:r>
              <a:rPr lang="en-AU" dirty="0"/>
              <a:t>Remission</a:t>
            </a:r>
          </a:p>
        </p:txBody>
      </p:sp>
      <p:cxnSp>
        <p:nvCxnSpPr>
          <p:cNvPr id="6" name="Straight Arrow Connector 5">
            <a:extLst>
              <a:ext uri="{FF2B5EF4-FFF2-40B4-BE49-F238E27FC236}">
                <a16:creationId xmlns:a16="http://schemas.microsoft.com/office/drawing/2014/main" id="{D0549F3A-9A22-38C1-AC0F-3DF918DC013E}"/>
              </a:ext>
            </a:extLst>
          </p:cNvPr>
          <p:cNvCxnSpPr>
            <a:cxnSpLocks/>
          </p:cNvCxnSpPr>
          <p:nvPr/>
        </p:nvCxnSpPr>
        <p:spPr>
          <a:xfrm flipV="1">
            <a:off x="4778085" y="2458022"/>
            <a:ext cx="426028" cy="54814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DFF6F852-01B2-EBB2-23AD-79159AC96902}"/>
              </a:ext>
            </a:extLst>
          </p:cNvPr>
          <p:cNvCxnSpPr>
            <a:cxnSpLocks/>
          </p:cNvCxnSpPr>
          <p:nvPr/>
        </p:nvCxnSpPr>
        <p:spPr>
          <a:xfrm>
            <a:off x="3087833" y="1846828"/>
            <a:ext cx="1735282"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3B7979BE-E977-6224-8A6B-1D776B64B99A}"/>
              </a:ext>
            </a:extLst>
          </p:cNvPr>
          <p:cNvCxnSpPr>
            <a:cxnSpLocks/>
          </p:cNvCxnSpPr>
          <p:nvPr/>
        </p:nvCxnSpPr>
        <p:spPr>
          <a:xfrm flipH="1">
            <a:off x="5204113" y="2685478"/>
            <a:ext cx="852056" cy="1000842"/>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9343902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DAD147-2751-F92B-0199-47E7D28C5CC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4E5D071-7371-E385-A83E-8BE712184E7E}"/>
              </a:ext>
              <a:ext uri="{C183D7F6-B498-43B3-948B-1728B52AA6E4}">
                <adec:decorative xmlns:adec="http://schemas.microsoft.com/office/drawing/2017/decorative" val="0"/>
              </a:ext>
            </a:extLst>
          </p:cNvPr>
          <p:cNvSpPr txBox="1">
            <a:spLocks noGrp="1"/>
          </p:cNvSpPr>
          <p:nvPr>
            <p:ph type="title"/>
          </p:nvPr>
        </p:nvSpPr>
        <p:spPr>
          <a:xfrm>
            <a:off x="577850" y="514350"/>
            <a:ext cx="7988300" cy="382156"/>
          </a:xfrm>
          <a:prstGeom prst="rect">
            <a:avLst/>
          </a:prstGeom>
        </p:spPr>
        <p:txBody>
          <a:bodyPr vert="horz" wrap="square" lIns="0" tIns="12700" rIns="0" bIns="0" rtlCol="0">
            <a:spAutoFit/>
          </a:bodyPr>
          <a:lstStyle/>
          <a:p>
            <a:pPr marL="12700" marR="5080">
              <a:lnSpc>
                <a:spcPct val="100000"/>
              </a:lnSpc>
              <a:spcBef>
                <a:spcPts val="100"/>
              </a:spcBef>
            </a:pPr>
            <a:r>
              <a:rPr lang="en-AU" dirty="0"/>
              <a:t>Fitting transition-specific for each recurrence</a:t>
            </a:r>
            <a:endParaRPr spc="-10" dirty="0">
              <a:solidFill>
                <a:schemeClr val="accent1"/>
              </a:solidFill>
            </a:endParaRPr>
          </a:p>
        </p:txBody>
      </p:sp>
      <p:pic>
        <p:nvPicPr>
          <p:cNvPr id="7" name="Picture 6">
            <a:extLst>
              <a:ext uri="{FF2B5EF4-FFF2-40B4-BE49-F238E27FC236}">
                <a16:creationId xmlns:a16="http://schemas.microsoft.com/office/drawing/2014/main" id="{9561503D-FDD7-BF94-4BCA-BD3866526034}"/>
              </a:ext>
            </a:extLst>
          </p:cNvPr>
          <p:cNvPicPr>
            <a:picLocks noChangeAspect="1"/>
          </p:cNvPicPr>
          <p:nvPr/>
        </p:nvPicPr>
        <p:blipFill>
          <a:blip r:embed="rId3"/>
          <a:stretch>
            <a:fillRect/>
          </a:stretch>
        </p:blipFill>
        <p:spPr>
          <a:xfrm>
            <a:off x="6173677" y="236102"/>
            <a:ext cx="2782433" cy="469326"/>
          </a:xfrm>
          <a:prstGeom prst="rect">
            <a:avLst/>
          </a:prstGeom>
        </p:spPr>
      </p:pic>
      <p:sp>
        <p:nvSpPr>
          <p:cNvPr id="11" name="TextBox 10">
            <a:extLst>
              <a:ext uri="{FF2B5EF4-FFF2-40B4-BE49-F238E27FC236}">
                <a16:creationId xmlns:a16="http://schemas.microsoft.com/office/drawing/2014/main" id="{73070AC3-CD81-640A-E8FB-8717216736D2}"/>
              </a:ext>
            </a:extLst>
          </p:cNvPr>
          <p:cNvSpPr txBox="1"/>
          <p:nvPr/>
        </p:nvSpPr>
        <p:spPr>
          <a:xfrm>
            <a:off x="577850" y="983676"/>
            <a:ext cx="7471775" cy="3539430"/>
          </a:xfrm>
          <a:prstGeom prst="rect">
            <a:avLst/>
          </a:prstGeom>
          <a:noFill/>
        </p:spPr>
        <p:txBody>
          <a:bodyPr wrap="square">
            <a:spAutoFit/>
          </a:bodyPr>
          <a:lstStyle/>
          <a:p>
            <a:r>
              <a:rPr lang="en-AU" sz="1400" dirty="0">
                <a:latin typeface="Courier New" panose="02070309020205020404" pitchFamily="49" charset="0"/>
                <a:cs typeface="Courier New" panose="02070309020205020404" pitchFamily="49" charset="0"/>
              </a:rPr>
              <a:t>#Fit separate models for each transition</a:t>
            </a:r>
          </a:p>
          <a:p>
            <a:r>
              <a:rPr lang="en-AU" sz="1400" dirty="0">
                <a:latin typeface="Courier New" panose="02070309020205020404" pitchFamily="49" charset="0"/>
                <a:cs typeface="Courier New" panose="02070309020205020404" pitchFamily="49" charset="0"/>
              </a:rPr>
              <a:t>op_relap_1 &lt;- </a:t>
            </a:r>
            <a:r>
              <a:rPr lang="en-AU" sz="1400" dirty="0" err="1">
                <a:latin typeface="Courier New" panose="02070309020205020404" pitchFamily="49" charset="0"/>
                <a:cs typeface="Courier New" panose="02070309020205020404" pitchFamily="49" charset="0"/>
              </a:rPr>
              <a:t>flexsurvspline</a:t>
            </a:r>
            <a:r>
              <a:rPr lang="en-AU" sz="1400" dirty="0">
                <a:latin typeface="Courier New" panose="02070309020205020404" pitchFamily="49" charset="0"/>
                <a:cs typeface="Courier New" panose="02070309020205020404" pitchFamily="49" charset="0"/>
              </a:rPr>
              <a:t>(</a:t>
            </a:r>
            <a:r>
              <a:rPr lang="en-AU" sz="1400" dirty="0" err="1">
                <a:latin typeface="Courier New" panose="02070309020205020404" pitchFamily="49" charset="0"/>
                <a:cs typeface="Courier New" panose="02070309020205020404" pitchFamily="49" charset="0"/>
              </a:rPr>
              <a:t>Surv</a:t>
            </a:r>
            <a:r>
              <a:rPr lang="en-AU" sz="1400" dirty="0">
                <a:latin typeface="Courier New" panose="02070309020205020404" pitchFamily="49" charset="0"/>
                <a:cs typeface="Courier New" panose="02070309020205020404" pitchFamily="49" charset="0"/>
              </a:rPr>
              <a:t>(</a:t>
            </a:r>
            <a:r>
              <a:rPr lang="en-AU" sz="1400" dirty="0" err="1">
                <a:latin typeface="Courier New" panose="02070309020205020404" pitchFamily="49" charset="0"/>
                <a:cs typeface="Courier New" panose="02070309020205020404" pitchFamily="49" charset="0"/>
              </a:rPr>
              <a:t>Tstart</a:t>
            </a:r>
            <a:r>
              <a:rPr lang="en-AU" sz="1400" dirty="0">
                <a:latin typeface="Courier New" panose="02070309020205020404" pitchFamily="49" charset="0"/>
                <a:cs typeface="Courier New" panose="02070309020205020404" pitchFamily="49" charset="0"/>
              </a:rPr>
              <a:t>, </a:t>
            </a:r>
            <a:r>
              <a:rPr lang="en-AU" sz="1400" dirty="0" err="1">
                <a:latin typeface="Courier New" panose="02070309020205020404" pitchFamily="49" charset="0"/>
                <a:cs typeface="Courier New" panose="02070309020205020404" pitchFamily="49" charset="0"/>
              </a:rPr>
              <a:t>Tstop</a:t>
            </a:r>
            <a:r>
              <a:rPr lang="en-AU" sz="1400" dirty="0">
                <a:latin typeface="Courier New" panose="02070309020205020404" pitchFamily="49" charset="0"/>
                <a:cs typeface="Courier New" panose="02070309020205020404" pitchFamily="49" charset="0"/>
              </a:rPr>
              <a:t>, status) ~ </a:t>
            </a:r>
            <a:r>
              <a:rPr lang="en-AU" sz="1400" dirty="0" err="1">
                <a:latin typeface="Courier New" panose="02070309020205020404" pitchFamily="49" charset="0"/>
                <a:cs typeface="Courier New" panose="02070309020205020404" pitchFamily="49" charset="0"/>
              </a:rPr>
              <a:t>trt</a:t>
            </a:r>
            <a:r>
              <a:rPr lang="en-AU" sz="1400" dirty="0">
                <a:latin typeface="Courier New" panose="02070309020205020404" pitchFamily="49" charset="0"/>
                <a:cs typeface="Courier New" panose="02070309020205020404" pitchFamily="49" charset="0"/>
              </a:rPr>
              <a:t> + homeless, data=</a:t>
            </a:r>
            <a:r>
              <a:rPr lang="en-AU" sz="1400" dirty="0" err="1">
                <a:latin typeface="Courier New" panose="02070309020205020404" pitchFamily="49" charset="0"/>
                <a:cs typeface="Courier New" panose="02070309020205020404" pitchFamily="49" charset="0"/>
              </a:rPr>
              <a:t>opiod_msm</a:t>
            </a:r>
            <a:r>
              <a:rPr lang="en-AU" sz="1400" dirty="0">
                <a:latin typeface="Courier New" panose="02070309020205020404" pitchFamily="49" charset="0"/>
                <a:cs typeface="Courier New" panose="02070309020205020404" pitchFamily="49" charset="0"/>
              </a:rPr>
              <a:t>, subset=(trans==1), k=1, scale="hazard") </a:t>
            </a:r>
          </a:p>
          <a:p>
            <a:r>
              <a:rPr lang="en-AU" sz="1400" dirty="0">
                <a:latin typeface="Courier New" panose="02070309020205020404" pitchFamily="49" charset="0"/>
                <a:cs typeface="Courier New" panose="02070309020205020404" pitchFamily="49" charset="0"/>
              </a:rPr>
              <a:t>op_remiss_1 &lt;- </a:t>
            </a:r>
            <a:r>
              <a:rPr lang="en-AU" sz="1400" dirty="0" err="1">
                <a:latin typeface="Courier New" panose="02070309020205020404" pitchFamily="49" charset="0"/>
                <a:cs typeface="Courier New" panose="02070309020205020404" pitchFamily="49" charset="0"/>
              </a:rPr>
              <a:t>flexsurvspline</a:t>
            </a:r>
            <a:r>
              <a:rPr lang="en-AU" sz="1400" dirty="0">
                <a:latin typeface="Courier New" panose="02070309020205020404" pitchFamily="49" charset="0"/>
                <a:cs typeface="Courier New" panose="02070309020205020404" pitchFamily="49" charset="0"/>
              </a:rPr>
              <a:t>(</a:t>
            </a:r>
            <a:r>
              <a:rPr lang="en-AU" sz="1400" dirty="0" err="1">
                <a:latin typeface="Courier New" panose="02070309020205020404" pitchFamily="49" charset="0"/>
                <a:cs typeface="Courier New" panose="02070309020205020404" pitchFamily="49" charset="0"/>
              </a:rPr>
              <a:t>Surv</a:t>
            </a:r>
            <a:r>
              <a:rPr lang="en-AU" sz="1400" dirty="0">
                <a:latin typeface="Courier New" panose="02070309020205020404" pitchFamily="49" charset="0"/>
                <a:cs typeface="Courier New" panose="02070309020205020404" pitchFamily="49" charset="0"/>
              </a:rPr>
              <a:t>(</a:t>
            </a:r>
            <a:r>
              <a:rPr lang="en-AU" sz="1400" dirty="0" err="1">
                <a:latin typeface="Courier New" panose="02070309020205020404" pitchFamily="49" charset="0"/>
                <a:cs typeface="Courier New" panose="02070309020205020404" pitchFamily="49" charset="0"/>
              </a:rPr>
              <a:t>Tstart</a:t>
            </a:r>
            <a:r>
              <a:rPr lang="en-AU" sz="1400" dirty="0">
                <a:latin typeface="Courier New" panose="02070309020205020404" pitchFamily="49" charset="0"/>
                <a:cs typeface="Courier New" panose="02070309020205020404" pitchFamily="49" charset="0"/>
              </a:rPr>
              <a:t>, </a:t>
            </a:r>
            <a:r>
              <a:rPr lang="en-AU" sz="1400" dirty="0" err="1">
                <a:latin typeface="Courier New" panose="02070309020205020404" pitchFamily="49" charset="0"/>
                <a:cs typeface="Courier New" panose="02070309020205020404" pitchFamily="49" charset="0"/>
              </a:rPr>
              <a:t>Tstop</a:t>
            </a:r>
            <a:r>
              <a:rPr lang="en-AU" sz="1400" dirty="0">
                <a:latin typeface="Courier New" panose="02070309020205020404" pitchFamily="49" charset="0"/>
                <a:cs typeface="Courier New" panose="02070309020205020404" pitchFamily="49" charset="0"/>
              </a:rPr>
              <a:t>, status) ~ </a:t>
            </a:r>
            <a:r>
              <a:rPr lang="en-AU" sz="1400" dirty="0" err="1">
                <a:latin typeface="Courier New" panose="02070309020205020404" pitchFamily="49" charset="0"/>
                <a:cs typeface="Courier New" panose="02070309020205020404" pitchFamily="49" charset="0"/>
              </a:rPr>
              <a:t>trt</a:t>
            </a:r>
            <a:r>
              <a:rPr lang="en-AU" sz="1400" dirty="0">
                <a:latin typeface="Courier New" panose="02070309020205020404" pitchFamily="49" charset="0"/>
                <a:cs typeface="Courier New" panose="02070309020205020404" pitchFamily="49" charset="0"/>
              </a:rPr>
              <a:t> + homeless, data=</a:t>
            </a:r>
            <a:r>
              <a:rPr lang="en-AU" sz="1400" dirty="0" err="1">
                <a:latin typeface="Courier New" panose="02070309020205020404" pitchFamily="49" charset="0"/>
                <a:cs typeface="Courier New" panose="02070309020205020404" pitchFamily="49" charset="0"/>
              </a:rPr>
              <a:t>opiod_msm</a:t>
            </a:r>
            <a:r>
              <a:rPr lang="en-AU" sz="1400" dirty="0">
                <a:latin typeface="Courier New" panose="02070309020205020404" pitchFamily="49" charset="0"/>
                <a:cs typeface="Courier New" panose="02070309020205020404" pitchFamily="49" charset="0"/>
              </a:rPr>
              <a:t>, subset=(trans==2), k=1, scale="hazard")</a:t>
            </a:r>
          </a:p>
          <a:p>
            <a:r>
              <a:rPr lang="en-AU" sz="1400" dirty="0">
                <a:latin typeface="Courier New" panose="02070309020205020404" pitchFamily="49" charset="0"/>
                <a:cs typeface="Courier New" panose="02070309020205020404" pitchFamily="49" charset="0"/>
              </a:rPr>
              <a:t>op_relap_2 &lt;- </a:t>
            </a:r>
            <a:r>
              <a:rPr lang="en-AU" sz="1400" dirty="0" err="1">
                <a:latin typeface="Courier New" panose="02070309020205020404" pitchFamily="49" charset="0"/>
                <a:cs typeface="Courier New" panose="02070309020205020404" pitchFamily="49" charset="0"/>
              </a:rPr>
              <a:t>flexsurvspline</a:t>
            </a:r>
            <a:r>
              <a:rPr lang="en-AU" sz="1400" dirty="0">
                <a:latin typeface="Courier New" panose="02070309020205020404" pitchFamily="49" charset="0"/>
                <a:cs typeface="Courier New" panose="02070309020205020404" pitchFamily="49" charset="0"/>
              </a:rPr>
              <a:t>(</a:t>
            </a:r>
            <a:r>
              <a:rPr lang="en-AU" sz="1400" dirty="0" err="1">
                <a:latin typeface="Courier New" panose="02070309020205020404" pitchFamily="49" charset="0"/>
                <a:cs typeface="Courier New" panose="02070309020205020404" pitchFamily="49" charset="0"/>
              </a:rPr>
              <a:t>Surv</a:t>
            </a:r>
            <a:r>
              <a:rPr lang="en-AU" sz="1400" dirty="0">
                <a:latin typeface="Courier New" panose="02070309020205020404" pitchFamily="49" charset="0"/>
                <a:cs typeface="Courier New" panose="02070309020205020404" pitchFamily="49" charset="0"/>
              </a:rPr>
              <a:t>(</a:t>
            </a:r>
            <a:r>
              <a:rPr lang="en-AU" sz="1400" dirty="0" err="1">
                <a:latin typeface="Courier New" panose="02070309020205020404" pitchFamily="49" charset="0"/>
                <a:cs typeface="Courier New" panose="02070309020205020404" pitchFamily="49" charset="0"/>
              </a:rPr>
              <a:t>Tstart</a:t>
            </a:r>
            <a:r>
              <a:rPr lang="en-AU" sz="1400" dirty="0">
                <a:latin typeface="Courier New" panose="02070309020205020404" pitchFamily="49" charset="0"/>
                <a:cs typeface="Courier New" panose="02070309020205020404" pitchFamily="49" charset="0"/>
              </a:rPr>
              <a:t>, </a:t>
            </a:r>
            <a:r>
              <a:rPr lang="en-AU" sz="1400" dirty="0" err="1">
                <a:latin typeface="Courier New" panose="02070309020205020404" pitchFamily="49" charset="0"/>
                <a:cs typeface="Courier New" panose="02070309020205020404" pitchFamily="49" charset="0"/>
              </a:rPr>
              <a:t>Tstop</a:t>
            </a:r>
            <a:r>
              <a:rPr lang="en-AU" sz="1400" dirty="0">
                <a:latin typeface="Courier New" panose="02070309020205020404" pitchFamily="49" charset="0"/>
                <a:cs typeface="Courier New" panose="02070309020205020404" pitchFamily="49" charset="0"/>
              </a:rPr>
              <a:t>, status) ~ </a:t>
            </a:r>
            <a:r>
              <a:rPr lang="en-AU" sz="1400" dirty="0" err="1">
                <a:latin typeface="Courier New" panose="02070309020205020404" pitchFamily="49" charset="0"/>
                <a:cs typeface="Courier New" panose="02070309020205020404" pitchFamily="49" charset="0"/>
              </a:rPr>
              <a:t>trt</a:t>
            </a:r>
            <a:r>
              <a:rPr lang="en-AU" sz="1400" dirty="0">
                <a:latin typeface="Courier New" panose="02070309020205020404" pitchFamily="49" charset="0"/>
                <a:cs typeface="Courier New" panose="02070309020205020404" pitchFamily="49" charset="0"/>
              </a:rPr>
              <a:t> + homeless, data=</a:t>
            </a:r>
            <a:r>
              <a:rPr lang="en-AU" sz="1400" dirty="0" err="1">
                <a:latin typeface="Courier New" panose="02070309020205020404" pitchFamily="49" charset="0"/>
                <a:cs typeface="Courier New" panose="02070309020205020404" pitchFamily="49" charset="0"/>
              </a:rPr>
              <a:t>opiod_msm</a:t>
            </a:r>
            <a:r>
              <a:rPr lang="en-AU" sz="1400" dirty="0">
                <a:latin typeface="Courier New" panose="02070309020205020404" pitchFamily="49" charset="0"/>
                <a:cs typeface="Courier New" panose="02070309020205020404" pitchFamily="49" charset="0"/>
              </a:rPr>
              <a:t>, subset=(trans==3), k=1, scale="hazard")</a:t>
            </a:r>
          </a:p>
          <a:p>
            <a:r>
              <a:rPr lang="en-AU" sz="1400" dirty="0">
                <a:latin typeface="Courier New" panose="02070309020205020404" pitchFamily="49" charset="0"/>
                <a:cs typeface="Courier New" panose="02070309020205020404" pitchFamily="49" charset="0"/>
              </a:rPr>
              <a:t>op_remiss_2 &lt;- </a:t>
            </a:r>
            <a:r>
              <a:rPr lang="en-AU" sz="1400" dirty="0" err="1">
                <a:latin typeface="Courier New" panose="02070309020205020404" pitchFamily="49" charset="0"/>
                <a:cs typeface="Courier New" panose="02070309020205020404" pitchFamily="49" charset="0"/>
              </a:rPr>
              <a:t>flexsurvspline</a:t>
            </a:r>
            <a:r>
              <a:rPr lang="en-AU" sz="1400" dirty="0">
                <a:latin typeface="Courier New" panose="02070309020205020404" pitchFamily="49" charset="0"/>
                <a:cs typeface="Courier New" panose="02070309020205020404" pitchFamily="49" charset="0"/>
              </a:rPr>
              <a:t>(</a:t>
            </a:r>
            <a:r>
              <a:rPr lang="en-AU" sz="1400" dirty="0" err="1">
                <a:latin typeface="Courier New" panose="02070309020205020404" pitchFamily="49" charset="0"/>
                <a:cs typeface="Courier New" panose="02070309020205020404" pitchFamily="49" charset="0"/>
              </a:rPr>
              <a:t>Surv</a:t>
            </a:r>
            <a:r>
              <a:rPr lang="en-AU" sz="1400" dirty="0">
                <a:latin typeface="Courier New" panose="02070309020205020404" pitchFamily="49" charset="0"/>
                <a:cs typeface="Courier New" panose="02070309020205020404" pitchFamily="49" charset="0"/>
              </a:rPr>
              <a:t>(</a:t>
            </a:r>
            <a:r>
              <a:rPr lang="en-AU" sz="1400" dirty="0" err="1">
                <a:latin typeface="Courier New" panose="02070309020205020404" pitchFamily="49" charset="0"/>
                <a:cs typeface="Courier New" panose="02070309020205020404" pitchFamily="49" charset="0"/>
              </a:rPr>
              <a:t>Tstart</a:t>
            </a:r>
            <a:r>
              <a:rPr lang="en-AU" sz="1400" dirty="0">
                <a:latin typeface="Courier New" panose="02070309020205020404" pitchFamily="49" charset="0"/>
                <a:cs typeface="Courier New" panose="02070309020205020404" pitchFamily="49" charset="0"/>
              </a:rPr>
              <a:t>, </a:t>
            </a:r>
            <a:r>
              <a:rPr lang="en-AU" sz="1400" dirty="0" err="1">
                <a:latin typeface="Courier New" panose="02070309020205020404" pitchFamily="49" charset="0"/>
                <a:cs typeface="Courier New" panose="02070309020205020404" pitchFamily="49" charset="0"/>
              </a:rPr>
              <a:t>Tstop</a:t>
            </a:r>
            <a:r>
              <a:rPr lang="en-AU" sz="1400" dirty="0">
                <a:latin typeface="Courier New" panose="02070309020205020404" pitchFamily="49" charset="0"/>
                <a:cs typeface="Courier New" panose="02070309020205020404" pitchFamily="49" charset="0"/>
              </a:rPr>
              <a:t>, status) ~ </a:t>
            </a:r>
            <a:r>
              <a:rPr lang="en-AU" sz="1400" dirty="0" err="1">
                <a:latin typeface="Courier New" panose="02070309020205020404" pitchFamily="49" charset="0"/>
                <a:cs typeface="Courier New" panose="02070309020205020404" pitchFamily="49" charset="0"/>
              </a:rPr>
              <a:t>trt</a:t>
            </a:r>
            <a:r>
              <a:rPr lang="en-AU" sz="1400" dirty="0">
                <a:latin typeface="Courier New" panose="02070309020205020404" pitchFamily="49" charset="0"/>
                <a:cs typeface="Courier New" panose="02070309020205020404" pitchFamily="49" charset="0"/>
              </a:rPr>
              <a:t> + homeless, data=</a:t>
            </a:r>
            <a:r>
              <a:rPr lang="en-AU" sz="1400" dirty="0" err="1">
                <a:latin typeface="Courier New" panose="02070309020205020404" pitchFamily="49" charset="0"/>
                <a:cs typeface="Courier New" panose="02070309020205020404" pitchFamily="49" charset="0"/>
              </a:rPr>
              <a:t>opiod_msm</a:t>
            </a:r>
            <a:r>
              <a:rPr lang="en-AU" sz="1400" dirty="0">
                <a:latin typeface="Courier New" panose="02070309020205020404" pitchFamily="49" charset="0"/>
                <a:cs typeface="Courier New" panose="02070309020205020404" pitchFamily="49" charset="0"/>
              </a:rPr>
              <a:t>, subset=(trans==4), k=1, scale="hazard")</a:t>
            </a:r>
          </a:p>
          <a:p>
            <a:r>
              <a:rPr lang="en-AU" sz="1400" dirty="0">
                <a:latin typeface="Courier New" panose="02070309020205020404" pitchFamily="49" charset="0"/>
                <a:cs typeface="Courier New" panose="02070309020205020404" pitchFamily="49" charset="0"/>
              </a:rPr>
              <a:t>op_relap_3 &lt;- </a:t>
            </a:r>
            <a:r>
              <a:rPr lang="en-AU" sz="1400" dirty="0" err="1">
                <a:latin typeface="Courier New" panose="02070309020205020404" pitchFamily="49" charset="0"/>
                <a:cs typeface="Courier New" panose="02070309020205020404" pitchFamily="49" charset="0"/>
              </a:rPr>
              <a:t>flexsurvspline</a:t>
            </a:r>
            <a:r>
              <a:rPr lang="en-AU" sz="1400" dirty="0">
                <a:latin typeface="Courier New" panose="02070309020205020404" pitchFamily="49" charset="0"/>
                <a:cs typeface="Courier New" panose="02070309020205020404" pitchFamily="49" charset="0"/>
              </a:rPr>
              <a:t>(</a:t>
            </a:r>
            <a:r>
              <a:rPr lang="en-AU" sz="1400" dirty="0" err="1">
                <a:latin typeface="Courier New" panose="02070309020205020404" pitchFamily="49" charset="0"/>
                <a:cs typeface="Courier New" panose="02070309020205020404" pitchFamily="49" charset="0"/>
              </a:rPr>
              <a:t>Surv</a:t>
            </a:r>
            <a:r>
              <a:rPr lang="en-AU" sz="1400" dirty="0">
                <a:latin typeface="Courier New" panose="02070309020205020404" pitchFamily="49" charset="0"/>
                <a:cs typeface="Courier New" panose="02070309020205020404" pitchFamily="49" charset="0"/>
              </a:rPr>
              <a:t>(</a:t>
            </a:r>
            <a:r>
              <a:rPr lang="en-AU" sz="1400" dirty="0" err="1">
                <a:latin typeface="Courier New" panose="02070309020205020404" pitchFamily="49" charset="0"/>
                <a:cs typeface="Courier New" panose="02070309020205020404" pitchFamily="49" charset="0"/>
              </a:rPr>
              <a:t>Tstart</a:t>
            </a:r>
            <a:r>
              <a:rPr lang="en-AU" sz="1400" dirty="0">
                <a:latin typeface="Courier New" panose="02070309020205020404" pitchFamily="49" charset="0"/>
                <a:cs typeface="Courier New" panose="02070309020205020404" pitchFamily="49" charset="0"/>
              </a:rPr>
              <a:t>, </a:t>
            </a:r>
            <a:r>
              <a:rPr lang="en-AU" sz="1400" dirty="0" err="1">
                <a:latin typeface="Courier New" panose="02070309020205020404" pitchFamily="49" charset="0"/>
                <a:cs typeface="Courier New" panose="02070309020205020404" pitchFamily="49" charset="0"/>
              </a:rPr>
              <a:t>Tstop</a:t>
            </a:r>
            <a:r>
              <a:rPr lang="en-AU" sz="1400" dirty="0">
                <a:latin typeface="Courier New" panose="02070309020205020404" pitchFamily="49" charset="0"/>
                <a:cs typeface="Courier New" panose="02070309020205020404" pitchFamily="49" charset="0"/>
              </a:rPr>
              <a:t>, status) ~ </a:t>
            </a:r>
            <a:r>
              <a:rPr lang="en-AU" sz="1400" dirty="0" err="1">
                <a:latin typeface="Courier New" panose="02070309020205020404" pitchFamily="49" charset="0"/>
                <a:cs typeface="Courier New" panose="02070309020205020404" pitchFamily="49" charset="0"/>
              </a:rPr>
              <a:t>trt</a:t>
            </a:r>
            <a:r>
              <a:rPr lang="en-AU" sz="1400" dirty="0">
                <a:latin typeface="Courier New" panose="02070309020205020404" pitchFamily="49" charset="0"/>
                <a:cs typeface="Courier New" panose="02070309020205020404" pitchFamily="49" charset="0"/>
              </a:rPr>
              <a:t> + homeless, data=</a:t>
            </a:r>
            <a:r>
              <a:rPr lang="en-AU" sz="1400" dirty="0" err="1">
                <a:latin typeface="Courier New" panose="02070309020205020404" pitchFamily="49" charset="0"/>
                <a:cs typeface="Courier New" panose="02070309020205020404" pitchFamily="49" charset="0"/>
              </a:rPr>
              <a:t>opiod_msm</a:t>
            </a:r>
            <a:r>
              <a:rPr lang="en-AU" sz="1400" dirty="0">
                <a:latin typeface="Courier New" panose="02070309020205020404" pitchFamily="49" charset="0"/>
                <a:cs typeface="Courier New" panose="02070309020205020404" pitchFamily="49" charset="0"/>
              </a:rPr>
              <a:t>, subset=(trans==5), k=1, scale="hazard")</a:t>
            </a:r>
          </a:p>
          <a:p>
            <a:endParaRPr lang="en-AU" sz="1400" dirty="0">
              <a:latin typeface="Courier New" panose="02070309020205020404" pitchFamily="49" charset="0"/>
              <a:cs typeface="Courier New" panose="02070309020205020404" pitchFamily="49" charset="0"/>
            </a:endParaRPr>
          </a:p>
          <a:p>
            <a:r>
              <a:rPr lang="en-AU" sz="1400" dirty="0">
                <a:latin typeface="Courier New" panose="02070309020205020404" pitchFamily="49" charset="0"/>
                <a:cs typeface="Courier New" panose="02070309020205020404" pitchFamily="49" charset="0"/>
              </a:rPr>
              <a:t>#Note by this transition, model is having difficulty fittingop_remiss_3 &lt;- </a:t>
            </a:r>
            <a:r>
              <a:rPr lang="en-AU" sz="1400" dirty="0" err="1">
                <a:latin typeface="Courier New" panose="02070309020205020404" pitchFamily="49" charset="0"/>
                <a:cs typeface="Courier New" panose="02070309020205020404" pitchFamily="49" charset="0"/>
              </a:rPr>
              <a:t>flexsurvspline</a:t>
            </a:r>
            <a:r>
              <a:rPr lang="en-AU" sz="1400" dirty="0">
                <a:latin typeface="Courier New" panose="02070309020205020404" pitchFamily="49" charset="0"/>
                <a:cs typeface="Courier New" panose="02070309020205020404" pitchFamily="49" charset="0"/>
              </a:rPr>
              <a:t>(</a:t>
            </a:r>
            <a:r>
              <a:rPr lang="en-AU" sz="1400" dirty="0" err="1">
                <a:latin typeface="Courier New" panose="02070309020205020404" pitchFamily="49" charset="0"/>
                <a:cs typeface="Courier New" panose="02070309020205020404" pitchFamily="49" charset="0"/>
              </a:rPr>
              <a:t>Surv</a:t>
            </a:r>
            <a:r>
              <a:rPr lang="en-AU" sz="1400" dirty="0">
                <a:latin typeface="Courier New" panose="02070309020205020404" pitchFamily="49" charset="0"/>
                <a:cs typeface="Courier New" panose="02070309020205020404" pitchFamily="49" charset="0"/>
              </a:rPr>
              <a:t>(</a:t>
            </a:r>
            <a:r>
              <a:rPr lang="en-AU" sz="1400" dirty="0" err="1">
                <a:latin typeface="Courier New" panose="02070309020205020404" pitchFamily="49" charset="0"/>
                <a:cs typeface="Courier New" panose="02070309020205020404" pitchFamily="49" charset="0"/>
              </a:rPr>
              <a:t>Tstart</a:t>
            </a:r>
            <a:r>
              <a:rPr lang="en-AU" sz="1400" dirty="0">
                <a:latin typeface="Courier New" panose="02070309020205020404" pitchFamily="49" charset="0"/>
                <a:cs typeface="Courier New" panose="02070309020205020404" pitchFamily="49" charset="0"/>
              </a:rPr>
              <a:t>, </a:t>
            </a:r>
            <a:r>
              <a:rPr lang="en-AU" sz="1400" dirty="0" err="1">
                <a:latin typeface="Courier New" panose="02070309020205020404" pitchFamily="49" charset="0"/>
                <a:cs typeface="Courier New" panose="02070309020205020404" pitchFamily="49" charset="0"/>
              </a:rPr>
              <a:t>Tstop</a:t>
            </a:r>
            <a:r>
              <a:rPr lang="en-AU" sz="1400" dirty="0">
                <a:latin typeface="Courier New" panose="02070309020205020404" pitchFamily="49" charset="0"/>
                <a:cs typeface="Courier New" panose="02070309020205020404" pitchFamily="49" charset="0"/>
              </a:rPr>
              <a:t>, status) ~ </a:t>
            </a:r>
            <a:r>
              <a:rPr lang="en-AU" sz="1400" dirty="0" err="1">
                <a:latin typeface="Courier New" panose="02070309020205020404" pitchFamily="49" charset="0"/>
                <a:cs typeface="Courier New" panose="02070309020205020404" pitchFamily="49" charset="0"/>
              </a:rPr>
              <a:t>trt</a:t>
            </a:r>
            <a:r>
              <a:rPr lang="en-AU" sz="1400" dirty="0">
                <a:latin typeface="Courier New" panose="02070309020205020404" pitchFamily="49" charset="0"/>
                <a:cs typeface="Courier New" panose="02070309020205020404" pitchFamily="49" charset="0"/>
              </a:rPr>
              <a:t> + homeless , data=</a:t>
            </a:r>
            <a:r>
              <a:rPr lang="en-AU" sz="1400" dirty="0" err="1">
                <a:latin typeface="Courier New" panose="02070309020205020404" pitchFamily="49" charset="0"/>
                <a:cs typeface="Courier New" panose="02070309020205020404" pitchFamily="49" charset="0"/>
              </a:rPr>
              <a:t>opiod_msm</a:t>
            </a:r>
            <a:r>
              <a:rPr lang="en-AU" sz="1400" dirty="0">
                <a:latin typeface="Courier New" panose="02070309020205020404" pitchFamily="49" charset="0"/>
                <a:cs typeface="Courier New" panose="02070309020205020404" pitchFamily="49" charset="0"/>
              </a:rPr>
              <a:t>, subset=(trans==6), k=0, scale="hazard")op_remiss_3</a:t>
            </a:r>
          </a:p>
        </p:txBody>
      </p:sp>
      <p:sp>
        <p:nvSpPr>
          <p:cNvPr id="12" name="Rectangle 11">
            <a:extLst>
              <a:ext uri="{FF2B5EF4-FFF2-40B4-BE49-F238E27FC236}">
                <a16:creationId xmlns:a16="http://schemas.microsoft.com/office/drawing/2014/main" id="{92FDCB05-6279-93F7-BE34-F7EB96C3CC1A}"/>
              </a:ext>
            </a:extLst>
          </p:cNvPr>
          <p:cNvSpPr/>
          <p:nvPr/>
        </p:nvSpPr>
        <p:spPr>
          <a:xfrm>
            <a:off x="438411" y="3557392"/>
            <a:ext cx="7471775" cy="965714"/>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40092961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DBE9B0-7E74-42B9-EC08-C45814E0F64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80AA65E-066B-CB40-936E-7FB11E127652}"/>
              </a:ext>
              <a:ext uri="{C183D7F6-B498-43B3-948B-1728B52AA6E4}">
                <adec:decorative xmlns:adec="http://schemas.microsoft.com/office/drawing/2017/decorative" val="0"/>
              </a:ext>
            </a:extLst>
          </p:cNvPr>
          <p:cNvSpPr txBox="1">
            <a:spLocks noGrp="1"/>
          </p:cNvSpPr>
          <p:nvPr>
            <p:ph type="title"/>
          </p:nvPr>
        </p:nvSpPr>
        <p:spPr>
          <a:xfrm>
            <a:off x="577850" y="514350"/>
            <a:ext cx="7988300" cy="382156"/>
          </a:xfrm>
          <a:prstGeom prst="rect">
            <a:avLst/>
          </a:prstGeom>
        </p:spPr>
        <p:txBody>
          <a:bodyPr vert="horz" wrap="square" lIns="0" tIns="12700" rIns="0" bIns="0" rtlCol="0">
            <a:spAutoFit/>
          </a:bodyPr>
          <a:lstStyle/>
          <a:p>
            <a:pPr marL="12700" marR="5080">
              <a:lnSpc>
                <a:spcPct val="100000"/>
              </a:lnSpc>
              <a:spcBef>
                <a:spcPts val="100"/>
              </a:spcBef>
            </a:pPr>
            <a:r>
              <a:rPr lang="en-AU" dirty="0"/>
              <a:t>Fitting transition-specific for each recurrence</a:t>
            </a:r>
            <a:endParaRPr spc="-10" dirty="0">
              <a:solidFill>
                <a:schemeClr val="accent1"/>
              </a:solidFill>
            </a:endParaRPr>
          </a:p>
        </p:txBody>
      </p:sp>
      <p:pic>
        <p:nvPicPr>
          <p:cNvPr id="7" name="Picture 6">
            <a:extLst>
              <a:ext uri="{FF2B5EF4-FFF2-40B4-BE49-F238E27FC236}">
                <a16:creationId xmlns:a16="http://schemas.microsoft.com/office/drawing/2014/main" id="{E1DA86CF-7805-D579-C658-66B1B658E906}"/>
              </a:ext>
            </a:extLst>
          </p:cNvPr>
          <p:cNvPicPr>
            <a:picLocks noChangeAspect="1"/>
          </p:cNvPicPr>
          <p:nvPr/>
        </p:nvPicPr>
        <p:blipFill>
          <a:blip r:embed="rId3"/>
          <a:stretch>
            <a:fillRect/>
          </a:stretch>
        </p:blipFill>
        <p:spPr>
          <a:xfrm>
            <a:off x="6173677" y="236102"/>
            <a:ext cx="2782433" cy="469326"/>
          </a:xfrm>
          <a:prstGeom prst="rect">
            <a:avLst/>
          </a:prstGeom>
        </p:spPr>
      </p:pic>
      <p:sp>
        <p:nvSpPr>
          <p:cNvPr id="3" name="TextBox 2">
            <a:extLst>
              <a:ext uri="{FF2B5EF4-FFF2-40B4-BE49-F238E27FC236}">
                <a16:creationId xmlns:a16="http://schemas.microsoft.com/office/drawing/2014/main" id="{FE27E20A-4B8D-CDF4-65B4-C928BEA9AC7A}"/>
              </a:ext>
            </a:extLst>
          </p:cNvPr>
          <p:cNvSpPr txBox="1"/>
          <p:nvPr/>
        </p:nvSpPr>
        <p:spPr>
          <a:xfrm>
            <a:off x="577850" y="1169386"/>
            <a:ext cx="7589405" cy="1287532"/>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AU" dirty="0"/>
              <a:t>Issues with cumulative hazard start arising…</a:t>
            </a:r>
          </a:p>
          <a:p>
            <a:pPr marL="342900" indent="-342900">
              <a:lnSpc>
                <a:spcPct val="150000"/>
              </a:lnSpc>
              <a:buFont typeface="Arial" panose="020B0604020202020204" pitchFamily="34" charset="0"/>
              <a:buChar char="•"/>
            </a:pPr>
            <a:r>
              <a:rPr lang="en-AU" dirty="0"/>
              <a:t>Demonstrated in coding for completeness but the model isn’t coping with the number of new transitions, states and few events.</a:t>
            </a:r>
          </a:p>
        </p:txBody>
      </p:sp>
    </p:spTree>
    <p:extLst>
      <p:ext uri="{BB962C8B-B14F-4D97-AF65-F5344CB8AC3E}">
        <p14:creationId xmlns:p14="http://schemas.microsoft.com/office/powerpoint/2010/main" val="221667136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928698-3528-8ECC-9CAA-5F53BE57431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F491364-6B86-F798-778B-00BA29A11825}"/>
              </a:ext>
              <a:ext uri="{C183D7F6-B498-43B3-948B-1728B52AA6E4}">
                <adec:decorative xmlns:adec="http://schemas.microsoft.com/office/drawing/2017/decorative" val="0"/>
              </a:ext>
            </a:extLst>
          </p:cNvPr>
          <p:cNvSpPr txBox="1">
            <a:spLocks noGrp="1"/>
          </p:cNvSpPr>
          <p:nvPr>
            <p:ph type="title"/>
          </p:nvPr>
        </p:nvSpPr>
        <p:spPr>
          <a:xfrm>
            <a:off x="577850" y="514350"/>
            <a:ext cx="7988300" cy="382156"/>
          </a:xfrm>
          <a:prstGeom prst="rect">
            <a:avLst/>
          </a:prstGeom>
        </p:spPr>
        <p:txBody>
          <a:bodyPr vert="horz" wrap="square" lIns="0" tIns="12700" rIns="0" bIns="0" rtlCol="0">
            <a:spAutoFit/>
          </a:bodyPr>
          <a:lstStyle/>
          <a:p>
            <a:pPr marL="12700" marR="5080">
              <a:lnSpc>
                <a:spcPct val="100000"/>
              </a:lnSpc>
              <a:spcBef>
                <a:spcPts val="100"/>
              </a:spcBef>
            </a:pPr>
            <a:r>
              <a:rPr lang="en-AU" dirty="0"/>
              <a:t>Fitting recurrence number as time-varying covariate</a:t>
            </a:r>
            <a:endParaRPr spc="-10" dirty="0">
              <a:solidFill>
                <a:schemeClr val="accent1"/>
              </a:solidFill>
            </a:endParaRPr>
          </a:p>
        </p:txBody>
      </p:sp>
      <p:pic>
        <p:nvPicPr>
          <p:cNvPr id="11" name="Picture 10">
            <a:extLst>
              <a:ext uri="{FF2B5EF4-FFF2-40B4-BE49-F238E27FC236}">
                <a16:creationId xmlns:a16="http://schemas.microsoft.com/office/drawing/2014/main" id="{1D507CE3-A9E0-7778-5E0C-AC442A091394}"/>
              </a:ext>
            </a:extLst>
          </p:cNvPr>
          <p:cNvPicPr>
            <a:picLocks noChangeAspect="1"/>
          </p:cNvPicPr>
          <p:nvPr/>
        </p:nvPicPr>
        <p:blipFill>
          <a:blip r:embed="rId3"/>
          <a:stretch>
            <a:fillRect/>
          </a:stretch>
        </p:blipFill>
        <p:spPr>
          <a:xfrm>
            <a:off x="6947941" y="115267"/>
            <a:ext cx="1845331" cy="1180321"/>
          </a:xfrm>
          <a:prstGeom prst="rect">
            <a:avLst/>
          </a:prstGeom>
        </p:spPr>
      </p:pic>
      <p:sp>
        <p:nvSpPr>
          <p:cNvPr id="12" name="TextBox 11">
            <a:extLst>
              <a:ext uri="{FF2B5EF4-FFF2-40B4-BE49-F238E27FC236}">
                <a16:creationId xmlns:a16="http://schemas.microsoft.com/office/drawing/2014/main" id="{D8F78919-B93C-2CC7-2282-E9D9EDDDBD61}"/>
              </a:ext>
            </a:extLst>
          </p:cNvPr>
          <p:cNvSpPr txBox="1"/>
          <p:nvPr/>
        </p:nvSpPr>
        <p:spPr>
          <a:xfrm>
            <a:off x="577850" y="1133988"/>
            <a:ext cx="7471775" cy="2462213"/>
          </a:xfrm>
          <a:prstGeom prst="rect">
            <a:avLst/>
          </a:prstGeom>
          <a:noFill/>
        </p:spPr>
        <p:txBody>
          <a:bodyPr wrap="square">
            <a:spAutoFit/>
          </a:bodyPr>
          <a:lstStyle/>
          <a:p>
            <a:r>
              <a:rPr lang="en-AU" sz="1400" dirty="0">
                <a:latin typeface="Courier New" panose="02070309020205020404" pitchFamily="49" charset="0"/>
                <a:cs typeface="Courier New" panose="02070309020205020404" pitchFamily="49" charset="0"/>
              </a:rPr>
              <a:t>#Fit separate models for each transition</a:t>
            </a:r>
          </a:p>
          <a:p>
            <a:r>
              <a:rPr lang="en-AU" sz="1400" dirty="0">
                <a:latin typeface="Courier New" panose="02070309020205020404" pitchFamily="49" charset="0"/>
                <a:cs typeface="Courier New" panose="02070309020205020404" pitchFamily="49" charset="0"/>
              </a:rPr>
              <a:t>op_to_1recur &lt;- </a:t>
            </a:r>
            <a:r>
              <a:rPr lang="en-AU" sz="1400" dirty="0" err="1">
                <a:latin typeface="Courier New" panose="02070309020205020404" pitchFamily="49" charset="0"/>
                <a:cs typeface="Courier New" panose="02070309020205020404" pitchFamily="49" charset="0"/>
              </a:rPr>
              <a:t>flexsurvspline</a:t>
            </a:r>
            <a:r>
              <a:rPr lang="en-AU" sz="1400" dirty="0">
                <a:latin typeface="Courier New" panose="02070309020205020404" pitchFamily="49" charset="0"/>
                <a:cs typeface="Courier New" panose="02070309020205020404" pitchFamily="49" charset="0"/>
              </a:rPr>
              <a:t>(</a:t>
            </a:r>
            <a:r>
              <a:rPr lang="en-AU" sz="1400" dirty="0" err="1">
                <a:latin typeface="Courier New" panose="02070309020205020404" pitchFamily="49" charset="0"/>
                <a:cs typeface="Courier New" panose="02070309020205020404" pitchFamily="49" charset="0"/>
              </a:rPr>
              <a:t>Surv</a:t>
            </a:r>
            <a:r>
              <a:rPr lang="en-AU" sz="1400" dirty="0">
                <a:latin typeface="Courier New" panose="02070309020205020404" pitchFamily="49" charset="0"/>
                <a:cs typeface="Courier New" panose="02070309020205020404" pitchFamily="49" charset="0"/>
              </a:rPr>
              <a:t>(</a:t>
            </a:r>
            <a:r>
              <a:rPr lang="en-AU" sz="1400" dirty="0" err="1">
                <a:latin typeface="Courier New" panose="02070309020205020404" pitchFamily="49" charset="0"/>
                <a:cs typeface="Courier New" panose="02070309020205020404" pitchFamily="49" charset="0"/>
              </a:rPr>
              <a:t>Tstart</a:t>
            </a:r>
            <a:r>
              <a:rPr lang="en-AU" sz="1400" dirty="0">
                <a:latin typeface="Courier New" panose="02070309020205020404" pitchFamily="49" charset="0"/>
                <a:cs typeface="Courier New" panose="02070309020205020404" pitchFamily="49" charset="0"/>
              </a:rPr>
              <a:t>, </a:t>
            </a:r>
            <a:r>
              <a:rPr lang="en-AU" sz="1400" dirty="0" err="1">
                <a:latin typeface="Courier New" panose="02070309020205020404" pitchFamily="49" charset="0"/>
                <a:cs typeface="Courier New" panose="02070309020205020404" pitchFamily="49" charset="0"/>
              </a:rPr>
              <a:t>Tstop</a:t>
            </a:r>
            <a:r>
              <a:rPr lang="en-AU" sz="1400" dirty="0">
                <a:latin typeface="Courier New" panose="02070309020205020404" pitchFamily="49" charset="0"/>
                <a:cs typeface="Courier New" panose="02070309020205020404" pitchFamily="49" charset="0"/>
              </a:rPr>
              <a:t>, status) ~ </a:t>
            </a:r>
            <a:r>
              <a:rPr lang="en-AU" sz="1400" dirty="0" err="1">
                <a:latin typeface="Courier New" panose="02070309020205020404" pitchFamily="49" charset="0"/>
                <a:cs typeface="Courier New" panose="02070309020205020404" pitchFamily="49" charset="0"/>
              </a:rPr>
              <a:t>trt</a:t>
            </a:r>
            <a:r>
              <a:rPr lang="en-AU" sz="1400" dirty="0">
                <a:latin typeface="Courier New" panose="02070309020205020404" pitchFamily="49" charset="0"/>
                <a:cs typeface="Courier New" panose="02070309020205020404" pitchFamily="49" charset="0"/>
              </a:rPr>
              <a:t> + homeless, data=</a:t>
            </a:r>
            <a:r>
              <a:rPr lang="en-AU" sz="1400" dirty="0" err="1">
                <a:latin typeface="Courier New" panose="02070309020205020404" pitchFamily="49" charset="0"/>
                <a:cs typeface="Courier New" panose="02070309020205020404" pitchFamily="49" charset="0"/>
              </a:rPr>
              <a:t>opiod</a:t>
            </a:r>
            <a:r>
              <a:rPr lang="en-AU" sz="1400" dirty="0">
                <a:latin typeface="Courier New" panose="02070309020205020404" pitchFamily="49" charset="0"/>
                <a:cs typeface="Courier New" panose="02070309020205020404" pitchFamily="49" charset="0"/>
              </a:rPr>
              <a:t>, subset=(trans==1), k=1, scale="hazard") </a:t>
            </a:r>
          </a:p>
          <a:p>
            <a:endParaRPr lang="en-AU" sz="1400" dirty="0">
              <a:latin typeface="Courier New" panose="02070309020205020404" pitchFamily="49" charset="0"/>
              <a:cs typeface="Courier New" panose="02070309020205020404" pitchFamily="49" charset="0"/>
            </a:endParaRPr>
          </a:p>
          <a:p>
            <a:r>
              <a:rPr lang="en-AU" sz="1400" dirty="0" err="1">
                <a:latin typeface="Courier New" panose="02070309020205020404" pitchFamily="49" charset="0"/>
                <a:cs typeface="Courier New" panose="02070309020205020404" pitchFamily="49" charset="0"/>
              </a:rPr>
              <a:t>op_to_allremiss</a:t>
            </a:r>
            <a:r>
              <a:rPr lang="en-AU" sz="1400" dirty="0">
                <a:latin typeface="Courier New" panose="02070309020205020404" pitchFamily="49" charset="0"/>
                <a:cs typeface="Courier New" panose="02070309020205020404" pitchFamily="49" charset="0"/>
              </a:rPr>
              <a:t> &lt;- </a:t>
            </a:r>
            <a:r>
              <a:rPr lang="en-AU" sz="1400" dirty="0" err="1">
                <a:latin typeface="Courier New" panose="02070309020205020404" pitchFamily="49" charset="0"/>
                <a:cs typeface="Courier New" panose="02070309020205020404" pitchFamily="49" charset="0"/>
              </a:rPr>
              <a:t>flexsurvspline</a:t>
            </a:r>
            <a:r>
              <a:rPr lang="en-AU" sz="1400" dirty="0">
                <a:latin typeface="Courier New" panose="02070309020205020404" pitchFamily="49" charset="0"/>
                <a:cs typeface="Courier New" panose="02070309020205020404" pitchFamily="49" charset="0"/>
              </a:rPr>
              <a:t>(</a:t>
            </a:r>
            <a:r>
              <a:rPr lang="en-AU" sz="1400" dirty="0" err="1">
                <a:latin typeface="Courier New" panose="02070309020205020404" pitchFamily="49" charset="0"/>
                <a:cs typeface="Courier New" panose="02070309020205020404" pitchFamily="49" charset="0"/>
              </a:rPr>
              <a:t>Surv</a:t>
            </a:r>
            <a:r>
              <a:rPr lang="en-AU" sz="1400" dirty="0">
                <a:latin typeface="Courier New" panose="02070309020205020404" pitchFamily="49" charset="0"/>
                <a:cs typeface="Courier New" panose="02070309020205020404" pitchFamily="49" charset="0"/>
              </a:rPr>
              <a:t>(</a:t>
            </a:r>
            <a:r>
              <a:rPr lang="en-AU" sz="1400" dirty="0" err="1">
                <a:latin typeface="Courier New" panose="02070309020205020404" pitchFamily="49" charset="0"/>
                <a:cs typeface="Courier New" panose="02070309020205020404" pitchFamily="49" charset="0"/>
              </a:rPr>
              <a:t>Tstart</a:t>
            </a:r>
            <a:r>
              <a:rPr lang="en-AU" sz="1400" dirty="0">
                <a:latin typeface="Courier New" panose="02070309020205020404" pitchFamily="49" charset="0"/>
                <a:cs typeface="Courier New" panose="02070309020205020404" pitchFamily="49" charset="0"/>
              </a:rPr>
              <a:t>, </a:t>
            </a:r>
            <a:r>
              <a:rPr lang="en-AU" sz="1400" dirty="0" err="1">
                <a:latin typeface="Courier New" panose="02070309020205020404" pitchFamily="49" charset="0"/>
                <a:cs typeface="Courier New" panose="02070309020205020404" pitchFamily="49" charset="0"/>
              </a:rPr>
              <a:t>Tstop</a:t>
            </a:r>
            <a:r>
              <a:rPr lang="en-AU" sz="1400" dirty="0">
                <a:latin typeface="Courier New" panose="02070309020205020404" pitchFamily="49" charset="0"/>
                <a:cs typeface="Courier New" panose="02070309020205020404" pitchFamily="49" charset="0"/>
              </a:rPr>
              <a:t>, status) ~ </a:t>
            </a:r>
            <a:r>
              <a:rPr lang="en-AU" sz="1400" dirty="0" err="1">
                <a:latin typeface="Courier New" panose="02070309020205020404" pitchFamily="49" charset="0"/>
                <a:cs typeface="Courier New" panose="02070309020205020404" pitchFamily="49" charset="0"/>
              </a:rPr>
              <a:t>trt</a:t>
            </a:r>
            <a:r>
              <a:rPr lang="en-AU" sz="1400" dirty="0">
                <a:latin typeface="Courier New" panose="02070309020205020404" pitchFamily="49" charset="0"/>
                <a:cs typeface="Courier New" panose="02070309020205020404" pitchFamily="49" charset="0"/>
              </a:rPr>
              <a:t> + homeless + relapse, data=</a:t>
            </a:r>
            <a:r>
              <a:rPr lang="en-AU" sz="1400" dirty="0" err="1">
                <a:latin typeface="Courier New" panose="02070309020205020404" pitchFamily="49" charset="0"/>
                <a:cs typeface="Courier New" panose="02070309020205020404" pitchFamily="49" charset="0"/>
              </a:rPr>
              <a:t>opiod</a:t>
            </a:r>
            <a:r>
              <a:rPr lang="en-AU" sz="1400" dirty="0">
                <a:latin typeface="Courier New" panose="02070309020205020404" pitchFamily="49" charset="0"/>
                <a:cs typeface="Courier New" panose="02070309020205020404" pitchFamily="49" charset="0"/>
              </a:rPr>
              <a:t>, subset=(trans==2), k=1, scale="hazard") </a:t>
            </a:r>
          </a:p>
          <a:p>
            <a:endParaRPr lang="en-AU" sz="1400" dirty="0">
              <a:latin typeface="Courier New" panose="02070309020205020404" pitchFamily="49" charset="0"/>
              <a:cs typeface="Courier New" panose="02070309020205020404" pitchFamily="49" charset="0"/>
            </a:endParaRPr>
          </a:p>
          <a:p>
            <a:r>
              <a:rPr lang="en-AU" sz="1400" dirty="0" err="1">
                <a:latin typeface="Courier New" panose="02070309020205020404" pitchFamily="49" charset="0"/>
                <a:cs typeface="Courier New" panose="02070309020205020404" pitchFamily="49" charset="0"/>
              </a:rPr>
              <a:t>op_to_allrecur</a:t>
            </a:r>
            <a:r>
              <a:rPr lang="en-AU" sz="1400" dirty="0">
                <a:latin typeface="Courier New" panose="02070309020205020404" pitchFamily="49" charset="0"/>
                <a:cs typeface="Courier New" panose="02070309020205020404" pitchFamily="49" charset="0"/>
              </a:rPr>
              <a:t> &lt;- </a:t>
            </a:r>
            <a:r>
              <a:rPr lang="en-AU" sz="1400" dirty="0" err="1">
                <a:latin typeface="Courier New" panose="02070309020205020404" pitchFamily="49" charset="0"/>
                <a:cs typeface="Courier New" panose="02070309020205020404" pitchFamily="49" charset="0"/>
              </a:rPr>
              <a:t>flexsurvspline</a:t>
            </a:r>
            <a:r>
              <a:rPr lang="en-AU" sz="1400" dirty="0">
                <a:latin typeface="Courier New" panose="02070309020205020404" pitchFamily="49" charset="0"/>
                <a:cs typeface="Courier New" panose="02070309020205020404" pitchFamily="49" charset="0"/>
              </a:rPr>
              <a:t>(</a:t>
            </a:r>
            <a:r>
              <a:rPr lang="en-AU" sz="1400" dirty="0" err="1">
                <a:latin typeface="Courier New" panose="02070309020205020404" pitchFamily="49" charset="0"/>
                <a:cs typeface="Courier New" panose="02070309020205020404" pitchFamily="49" charset="0"/>
              </a:rPr>
              <a:t>Surv</a:t>
            </a:r>
            <a:r>
              <a:rPr lang="en-AU" sz="1400" dirty="0">
                <a:latin typeface="Courier New" panose="02070309020205020404" pitchFamily="49" charset="0"/>
                <a:cs typeface="Courier New" panose="02070309020205020404" pitchFamily="49" charset="0"/>
              </a:rPr>
              <a:t>(</a:t>
            </a:r>
            <a:r>
              <a:rPr lang="en-AU" sz="1400" dirty="0" err="1">
                <a:latin typeface="Courier New" panose="02070309020205020404" pitchFamily="49" charset="0"/>
                <a:cs typeface="Courier New" panose="02070309020205020404" pitchFamily="49" charset="0"/>
              </a:rPr>
              <a:t>Tstart</a:t>
            </a:r>
            <a:r>
              <a:rPr lang="en-AU" sz="1400" dirty="0">
                <a:latin typeface="Courier New" panose="02070309020205020404" pitchFamily="49" charset="0"/>
                <a:cs typeface="Courier New" panose="02070309020205020404" pitchFamily="49" charset="0"/>
              </a:rPr>
              <a:t>, </a:t>
            </a:r>
            <a:r>
              <a:rPr lang="en-AU" sz="1400" dirty="0" err="1">
                <a:latin typeface="Courier New" panose="02070309020205020404" pitchFamily="49" charset="0"/>
                <a:cs typeface="Courier New" panose="02070309020205020404" pitchFamily="49" charset="0"/>
              </a:rPr>
              <a:t>Tstop</a:t>
            </a:r>
            <a:r>
              <a:rPr lang="en-AU" sz="1400" dirty="0">
                <a:latin typeface="Courier New" panose="02070309020205020404" pitchFamily="49" charset="0"/>
                <a:cs typeface="Courier New" panose="02070309020205020404" pitchFamily="49" charset="0"/>
              </a:rPr>
              <a:t>, status) ~ </a:t>
            </a:r>
            <a:r>
              <a:rPr lang="en-AU" sz="1400" dirty="0" err="1">
                <a:latin typeface="Courier New" panose="02070309020205020404" pitchFamily="49" charset="0"/>
                <a:cs typeface="Courier New" panose="02070309020205020404" pitchFamily="49" charset="0"/>
              </a:rPr>
              <a:t>trt</a:t>
            </a:r>
            <a:r>
              <a:rPr lang="en-AU" sz="1400" dirty="0">
                <a:latin typeface="Courier New" panose="02070309020205020404" pitchFamily="49" charset="0"/>
                <a:cs typeface="Courier New" panose="02070309020205020404" pitchFamily="49" charset="0"/>
              </a:rPr>
              <a:t> + homeless + relapse, data=</a:t>
            </a:r>
            <a:r>
              <a:rPr lang="en-AU" sz="1400" dirty="0" err="1">
                <a:latin typeface="Courier New" panose="02070309020205020404" pitchFamily="49" charset="0"/>
                <a:cs typeface="Courier New" panose="02070309020205020404" pitchFamily="49" charset="0"/>
              </a:rPr>
              <a:t>opiod</a:t>
            </a:r>
            <a:r>
              <a:rPr lang="en-AU" sz="1400" dirty="0">
                <a:latin typeface="Courier New" panose="02070309020205020404" pitchFamily="49" charset="0"/>
                <a:cs typeface="Courier New" panose="02070309020205020404" pitchFamily="49" charset="0"/>
              </a:rPr>
              <a:t>, subset=(trans==3), k=1, scale="hazard")</a:t>
            </a:r>
            <a:r>
              <a:rPr lang="en-AU" sz="1400" dirty="0" err="1">
                <a:latin typeface="Courier New" panose="02070309020205020404" pitchFamily="49" charset="0"/>
                <a:cs typeface="Courier New" panose="02070309020205020404" pitchFamily="49" charset="0"/>
              </a:rPr>
              <a:t>op_to_allrecur</a:t>
            </a:r>
            <a:endParaRPr lang="en-AU" sz="14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48702185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27247A-18BE-CD27-3418-81D5E9CE0EF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B5D64C7-3700-63F3-85FA-AD44723D1FD1}"/>
              </a:ext>
              <a:ext uri="{C183D7F6-B498-43B3-948B-1728B52AA6E4}">
                <adec:decorative xmlns:adec="http://schemas.microsoft.com/office/drawing/2017/decorative" val="0"/>
              </a:ext>
            </a:extLst>
          </p:cNvPr>
          <p:cNvSpPr txBox="1">
            <a:spLocks noGrp="1"/>
          </p:cNvSpPr>
          <p:nvPr>
            <p:ph type="title"/>
          </p:nvPr>
        </p:nvSpPr>
        <p:spPr>
          <a:xfrm>
            <a:off x="577850" y="514350"/>
            <a:ext cx="7988300" cy="382156"/>
          </a:xfrm>
          <a:prstGeom prst="rect">
            <a:avLst/>
          </a:prstGeom>
        </p:spPr>
        <p:txBody>
          <a:bodyPr vert="horz" wrap="square" lIns="0" tIns="12700" rIns="0" bIns="0" rtlCol="0">
            <a:spAutoFit/>
          </a:bodyPr>
          <a:lstStyle/>
          <a:p>
            <a:pPr marL="12700" marR="5080">
              <a:lnSpc>
                <a:spcPct val="100000"/>
              </a:lnSpc>
              <a:spcBef>
                <a:spcPts val="100"/>
              </a:spcBef>
            </a:pPr>
            <a:r>
              <a:rPr lang="en-AU" dirty="0"/>
              <a:t>Fitting recurrence number as time-varying covariate</a:t>
            </a:r>
            <a:endParaRPr spc="-10" dirty="0">
              <a:solidFill>
                <a:schemeClr val="accent1"/>
              </a:solidFill>
            </a:endParaRPr>
          </a:p>
        </p:txBody>
      </p:sp>
      <p:sp>
        <p:nvSpPr>
          <p:cNvPr id="3" name="TextBox 2">
            <a:extLst>
              <a:ext uri="{FF2B5EF4-FFF2-40B4-BE49-F238E27FC236}">
                <a16:creationId xmlns:a16="http://schemas.microsoft.com/office/drawing/2014/main" id="{14325EAC-CB4D-7A6D-7F98-621C4B148BCF}"/>
              </a:ext>
            </a:extLst>
          </p:cNvPr>
          <p:cNvSpPr txBox="1"/>
          <p:nvPr/>
        </p:nvSpPr>
        <p:spPr>
          <a:xfrm>
            <a:off x="577850" y="1050905"/>
            <a:ext cx="8215422" cy="4196020"/>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AU" dirty="0"/>
              <a:t>Because we have entry state, relapse number cannot be included in first transition (all values = 0).</a:t>
            </a:r>
          </a:p>
          <a:p>
            <a:pPr marL="342900" indent="-342900">
              <a:lnSpc>
                <a:spcPct val="150000"/>
              </a:lnSpc>
              <a:buFont typeface="Arial" panose="020B0604020202020204" pitchFamily="34" charset="0"/>
              <a:buChar char="•"/>
            </a:pPr>
            <a:r>
              <a:rPr lang="en-AU" dirty="0"/>
              <a:t>Can look at recurrence effect on transitions, which cannot be done with prior model</a:t>
            </a:r>
          </a:p>
          <a:p>
            <a:pPr marL="342900" indent="-342900">
              <a:lnSpc>
                <a:spcPct val="150000"/>
              </a:lnSpc>
              <a:buFont typeface="Arial" panose="020B0604020202020204" pitchFamily="34" charset="0"/>
              <a:buChar char="•"/>
            </a:pPr>
            <a:r>
              <a:rPr lang="en-AU" dirty="0"/>
              <a:t>Model copes much better with fewer states and fewer new transitions, with people being transient.</a:t>
            </a:r>
          </a:p>
          <a:p>
            <a:pPr marL="342900" indent="-342900">
              <a:lnSpc>
                <a:spcPct val="150000"/>
              </a:lnSpc>
              <a:buFont typeface="Arial" panose="020B0604020202020204" pitchFamily="34" charset="0"/>
              <a:buChar char="•"/>
            </a:pPr>
            <a:r>
              <a:rPr lang="en-AU" dirty="0"/>
              <a:t>Cumulative hazards are produced and sensible.</a:t>
            </a:r>
          </a:p>
          <a:p>
            <a:pPr marL="342900" indent="-342900">
              <a:lnSpc>
                <a:spcPct val="150000"/>
              </a:lnSpc>
              <a:buFont typeface="Arial" panose="020B0604020202020204" pitchFamily="34" charset="0"/>
              <a:buChar char="•"/>
            </a:pPr>
            <a:r>
              <a:rPr lang="en-AU" dirty="0" err="1"/>
              <a:t>msprep</a:t>
            </a:r>
            <a:r>
              <a:rPr lang="en-AU" dirty="0"/>
              <a:t> does not perform circular transitions, so this needs to be coded manually (in our example, it doesn’t matter).</a:t>
            </a:r>
          </a:p>
          <a:p>
            <a:pPr marL="342900" indent="-342900">
              <a:lnSpc>
                <a:spcPct val="150000"/>
              </a:lnSpc>
              <a:buFont typeface="Arial" panose="020B0604020202020204" pitchFamily="34" charset="0"/>
              <a:buChar char="•"/>
            </a:pPr>
            <a:endParaRPr lang="en-AU" dirty="0"/>
          </a:p>
        </p:txBody>
      </p:sp>
      <p:pic>
        <p:nvPicPr>
          <p:cNvPr id="11" name="Picture 10">
            <a:extLst>
              <a:ext uri="{FF2B5EF4-FFF2-40B4-BE49-F238E27FC236}">
                <a16:creationId xmlns:a16="http://schemas.microsoft.com/office/drawing/2014/main" id="{2D52890B-2F60-2085-F578-EE0BF263DE19}"/>
              </a:ext>
            </a:extLst>
          </p:cNvPr>
          <p:cNvPicPr>
            <a:picLocks noChangeAspect="1"/>
          </p:cNvPicPr>
          <p:nvPr/>
        </p:nvPicPr>
        <p:blipFill>
          <a:blip r:embed="rId3"/>
          <a:stretch>
            <a:fillRect/>
          </a:stretch>
        </p:blipFill>
        <p:spPr>
          <a:xfrm>
            <a:off x="6947941" y="115267"/>
            <a:ext cx="1845331" cy="1180321"/>
          </a:xfrm>
          <a:prstGeom prst="rect">
            <a:avLst/>
          </a:prstGeom>
        </p:spPr>
      </p:pic>
    </p:spTree>
    <p:extLst>
      <p:ext uri="{BB962C8B-B14F-4D97-AF65-F5344CB8AC3E}">
        <p14:creationId xmlns:p14="http://schemas.microsoft.com/office/powerpoint/2010/main" val="270709001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8409C3-AA9F-ECB3-2F02-F0038F0CDCA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1953BF1-415B-52A8-4570-19AF223CEFB4}"/>
              </a:ext>
            </a:extLst>
          </p:cNvPr>
          <p:cNvSpPr>
            <a:spLocks noGrp="1"/>
          </p:cNvSpPr>
          <p:nvPr>
            <p:ph type="title"/>
          </p:nvPr>
        </p:nvSpPr>
        <p:spPr/>
        <p:txBody>
          <a:bodyPr/>
          <a:lstStyle/>
          <a:p>
            <a:r>
              <a:rPr lang="en-AU" dirty="0"/>
              <a:t>Considerations</a:t>
            </a:r>
          </a:p>
        </p:txBody>
      </p:sp>
    </p:spTree>
    <p:extLst>
      <p:ext uri="{BB962C8B-B14F-4D97-AF65-F5344CB8AC3E}">
        <p14:creationId xmlns:p14="http://schemas.microsoft.com/office/powerpoint/2010/main" val="24986777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910D3B-ED0D-4073-F93C-09ECB65444E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997E6D8-8862-FB45-D75B-D9C423129279}"/>
              </a:ext>
              <a:ext uri="{C183D7F6-B498-43B3-948B-1728B52AA6E4}">
                <adec:decorative xmlns:adec="http://schemas.microsoft.com/office/drawing/2017/decorative" val="0"/>
              </a:ext>
            </a:extLst>
          </p:cNvPr>
          <p:cNvSpPr txBox="1">
            <a:spLocks noGrp="1"/>
          </p:cNvSpPr>
          <p:nvPr>
            <p:ph type="title"/>
          </p:nvPr>
        </p:nvSpPr>
        <p:spPr>
          <a:xfrm>
            <a:off x="577850" y="514350"/>
            <a:ext cx="7988300" cy="382156"/>
          </a:xfrm>
          <a:prstGeom prst="rect">
            <a:avLst/>
          </a:prstGeom>
        </p:spPr>
        <p:txBody>
          <a:bodyPr vert="horz" wrap="square" lIns="0" tIns="12700" rIns="0" bIns="0" rtlCol="0">
            <a:spAutoFit/>
          </a:bodyPr>
          <a:lstStyle/>
          <a:p>
            <a:pPr marL="12700" marR="5080">
              <a:lnSpc>
                <a:spcPct val="100000"/>
              </a:lnSpc>
              <a:spcBef>
                <a:spcPts val="100"/>
              </a:spcBef>
            </a:pPr>
            <a:r>
              <a:rPr lang="en-AU" dirty="0"/>
              <a:t>Study examples: Colon cancer</a:t>
            </a:r>
            <a:endParaRPr spc="-10" dirty="0">
              <a:solidFill>
                <a:schemeClr val="accent1"/>
              </a:solidFill>
            </a:endParaRPr>
          </a:p>
        </p:txBody>
      </p:sp>
      <p:pic>
        <p:nvPicPr>
          <p:cNvPr id="17" name="Picture 16">
            <a:extLst>
              <a:ext uri="{FF2B5EF4-FFF2-40B4-BE49-F238E27FC236}">
                <a16:creationId xmlns:a16="http://schemas.microsoft.com/office/drawing/2014/main" id="{956EFF36-E924-BF96-004B-440B12E7446F}"/>
              </a:ext>
            </a:extLst>
          </p:cNvPr>
          <p:cNvPicPr>
            <a:picLocks noChangeAspect="1"/>
          </p:cNvPicPr>
          <p:nvPr/>
        </p:nvPicPr>
        <p:blipFill>
          <a:blip r:embed="rId3"/>
          <a:stretch>
            <a:fillRect/>
          </a:stretch>
        </p:blipFill>
        <p:spPr>
          <a:xfrm>
            <a:off x="1782041" y="1049482"/>
            <a:ext cx="5792932" cy="3887440"/>
          </a:xfrm>
          <a:prstGeom prst="rect">
            <a:avLst/>
          </a:prstGeom>
        </p:spPr>
      </p:pic>
    </p:spTree>
    <p:extLst>
      <p:ext uri="{BB962C8B-B14F-4D97-AF65-F5344CB8AC3E}">
        <p14:creationId xmlns:p14="http://schemas.microsoft.com/office/powerpoint/2010/main" val="377000574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6326D0-E3A5-8630-449F-D9A93B44593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D8171BB-0BD2-3012-0E4C-EA49A77FC9E3}"/>
              </a:ext>
              <a:ext uri="{C183D7F6-B498-43B3-948B-1728B52AA6E4}">
                <adec:decorative xmlns:adec="http://schemas.microsoft.com/office/drawing/2017/decorative" val="0"/>
              </a:ext>
            </a:extLst>
          </p:cNvPr>
          <p:cNvSpPr txBox="1">
            <a:spLocks noGrp="1"/>
          </p:cNvSpPr>
          <p:nvPr>
            <p:ph type="title"/>
          </p:nvPr>
        </p:nvSpPr>
        <p:spPr>
          <a:xfrm>
            <a:off x="577850" y="514350"/>
            <a:ext cx="7988300" cy="382156"/>
          </a:xfrm>
          <a:prstGeom prst="rect">
            <a:avLst/>
          </a:prstGeom>
        </p:spPr>
        <p:txBody>
          <a:bodyPr vert="horz" wrap="square" lIns="0" tIns="12700" rIns="0" bIns="0" rtlCol="0">
            <a:spAutoFit/>
          </a:bodyPr>
          <a:lstStyle/>
          <a:p>
            <a:pPr marL="12700" marR="5080">
              <a:lnSpc>
                <a:spcPct val="100000"/>
              </a:lnSpc>
              <a:spcBef>
                <a:spcPts val="100"/>
              </a:spcBef>
            </a:pPr>
            <a:r>
              <a:rPr lang="en-AU" dirty="0"/>
              <a:t>Model considerations</a:t>
            </a:r>
            <a:endParaRPr spc="-10" dirty="0">
              <a:solidFill>
                <a:schemeClr val="accent1"/>
              </a:solidFill>
            </a:endParaRPr>
          </a:p>
        </p:txBody>
      </p:sp>
      <p:sp>
        <p:nvSpPr>
          <p:cNvPr id="3" name="TextBox 2">
            <a:extLst>
              <a:ext uri="{FF2B5EF4-FFF2-40B4-BE49-F238E27FC236}">
                <a16:creationId xmlns:a16="http://schemas.microsoft.com/office/drawing/2014/main" id="{DF81F3C8-B804-A347-9C58-683BF2821A52}"/>
              </a:ext>
            </a:extLst>
          </p:cNvPr>
          <p:cNvSpPr txBox="1"/>
          <p:nvPr/>
        </p:nvSpPr>
        <p:spPr>
          <a:xfrm>
            <a:off x="577850" y="889238"/>
            <a:ext cx="7589405" cy="1287532"/>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AU" dirty="0"/>
              <a:t>Clinically relevant model vs availability of data to reflect these.</a:t>
            </a:r>
          </a:p>
          <a:p>
            <a:pPr marL="342900" indent="-342900">
              <a:lnSpc>
                <a:spcPct val="150000"/>
              </a:lnSpc>
              <a:buFont typeface="Arial" panose="020B0604020202020204" pitchFamily="34" charset="0"/>
              <a:buChar char="•"/>
            </a:pPr>
            <a:r>
              <a:rPr lang="en-AU" dirty="0"/>
              <a:t>Too few data for transitions may cause convergence issues.</a:t>
            </a:r>
          </a:p>
          <a:p>
            <a:pPr marL="342900" indent="-342900">
              <a:lnSpc>
                <a:spcPct val="150000"/>
              </a:lnSpc>
              <a:buFont typeface="Arial" panose="020B0604020202020204" pitchFamily="34" charset="0"/>
              <a:buChar char="•"/>
            </a:pPr>
            <a:r>
              <a:rPr lang="en-AU" dirty="0"/>
              <a:t>Measure of time: Origin or study entry, or age or calendar year.</a:t>
            </a:r>
          </a:p>
        </p:txBody>
      </p:sp>
      <p:pic>
        <p:nvPicPr>
          <p:cNvPr id="13" name="Picture 12">
            <a:extLst>
              <a:ext uri="{FF2B5EF4-FFF2-40B4-BE49-F238E27FC236}">
                <a16:creationId xmlns:a16="http://schemas.microsoft.com/office/drawing/2014/main" id="{DC31743F-91BE-4CBC-729F-1CB5A63D156B}"/>
              </a:ext>
            </a:extLst>
          </p:cNvPr>
          <p:cNvPicPr>
            <a:picLocks noChangeAspect="1"/>
          </p:cNvPicPr>
          <p:nvPr/>
        </p:nvPicPr>
        <p:blipFill>
          <a:blip r:embed="rId3"/>
          <a:stretch>
            <a:fillRect/>
          </a:stretch>
        </p:blipFill>
        <p:spPr>
          <a:xfrm>
            <a:off x="1009940" y="2176770"/>
            <a:ext cx="3562060" cy="2522774"/>
          </a:xfrm>
          <a:prstGeom prst="rect">
            <a:avLst/>
          </a:prstGeom>
        </p:spPr>
      </p:pic>
      <p:pic>
        <p:nvPicPr>
          <p:cNvPr id="15" name="Picture 14">
            <a:extLst>
              <a:ext uri="{FF2B5EF4-FFF2-40B4-BE49-F238E27FC236}">
                <a16:creationId xmlns:a16="http://schemas.microsoft.com/office/drawing/2014/main" id="{0446667F-9800-9246-F54E-F1B7CA7AEFCD}"/>
              </a:ext>
            </a:extLst>
          </p:cNvPr>
          <p:cNvPicPr>
            <a:picLocks noChangeAspect="1"/>
          </p:cNvPicPr>
          <p:nvPr/>
        </p:nvPicPr>
        <p:blipFill>
          <a:blip r:embed="rId4"/>
          <a:stretch>
            <a:fillRect/>
          </a:stretch>
        </p:blipFill>
        <p:spPr>
          <a:xfrm>
            <a:off x="4457700" y="2187160"/>
            <a:ext cx="3598683" cy="2522775"/>
          </a:xfrm>
          <a:prstGeom prst="rect">
            <a:avLst/>
          </a:prstGeom>
        </p:spPr>
      </p:pic>
    </p:spTree>
    <p:extLst>
      <p:ext uri="{BB962C8B-B14F-4D97-AF65-F5344CB8AC3E}">
        <p14:creationId xmlns:p14="http://schemas.microsoft.com/office/powerpoint/2010/main" val="169211707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926E58-C56D-2126-0FC6-0408E97C214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5289F03-0CB1-2F25-E230-D8BAC1336C38}"/>
              </a:ext>
              <a:ext uri="{C183D7F6-B498-43B3-948B-1728B52AA6E4}">
                <adec:decorative xmlns:adec="http://schemas.microsoft.com/office/drawing/2017/decorative" val="0"/>
              </a:ext>
            </a:extLst>
          </p:cNvPr>
          <p:cNvSpPr txBox="1">
            <a:spLocks noGrp="1"/>
          </p:cNvSpPr>
          <p:nvPr>
            <p:ph type="title"/>
          </p:nvPr>
        </p:nvSpPr>
        <p:spPr>
          <a:xfrm>
            <a:off x="577850" y="514350"/>
            <a:ext cx="7988300" cy="382156"/>
          </a:xfrm>
          <a:prstGeom prst="rect">
            <a:avLst/>
          </a:prstGeom>
        </p:spPr>
        <p:txBody>
          <a:bodyPr vert="horz" wrap="square" lIns="0" tIns="12700" rIns="0" bIns="0" rtlCol="0">
            <a:spAutoFit/>
          </a:bodyPr>
          <a:lstStyle/>
          <a:p>
            <a:pPr marL="12700" marR="5080">
              <a:lnSpc>
                <a:spcPct val="100000"/>
              </a:lnSpc>
              <a:spcBef>
                <a:spcPts val="100"/>
              </a:spcBef>
            </a:pPr>
            <a:r>
              <a:rPr lang="en-AU" dirty="0"/>
              <a:t>Model considerations</a:t>
            </a:r>
            <a:endParaRPr spc="-10" dirty="0">
              <a:solidFill>
                <a:schemeClr val="accent1"/>
              </a:solidFill>
            </a:endParaRPr>
          </a:p>
        </p:txBody>
      </p:sp>
      <p:sp>
        <p:nvSpPr>
          <p:cNvPr id="3" name="TextBox 2">
            <a:extLst>
              <a:ext uri="{FF2B5EF4-FFF2-40B4-BE49-F238E27FC236}">
                <a16:creationId xmlns:a16="http://schemas.microsoft.com/office/drawing/2014/main" id="{742E88A2-C75B-AA15-8C3C-41C90EF1FC68}"/>
              </a:ext>
            </a:extLst>
          </p:cNvPr>
          <p:cNvSpPr txBox="1"/>
          <p:nvPr/>
        </p:nvSpPr>
        <p:spPr>
          <a:xfrm>
            <a:off x="577850" y="889238"/>
            <a:ext cx="7589405" cy="3780522"/>
          </a:xfrm>
          <a:prstGeom prst="rect">
            <a:avLst/>
          </a:prstGeom>
          <a:noFill/>
        </p:spPr>
        <p:txBody>
          <a:bodyPr wrap="square" rtlCol="0">
            <a:spAutoFit/>
          </a:bodyPr>
          <a:lstStyle/>
          <a:p>
            <a:pPr>
              <a:lnSpc>
                <a:spcPct val="150000"/>
              </a:lnSpc>
            </a:pPr>
            <a:r>
              <a:rPr lang="en-AU" dirty="0"/>
              <a:t>Model not converging or model issues (e.g. negative probability in state)? </a:t>
            </a:r>
          </a:p>
          <a:p>
            <a:pPr>
              <a:lnSpc>
                <a:spcPct val="150000"/>
              </a:lnSpc>
            </a:pPr>
            <a:endParaRPr lang="en-AU" dirty="0"/>
          </a:p>
          <a:p>
            <a:pPr>
              <a:lnSpc>
                <a:spcPct val="150000"/>
              </a:lnSpc>
            </a:pPr>
            <a:r>
              <a:rPr lang="en-AU" dirty="0"/>
              <a:t>Consider:</a:t>
            </a:r>
          </a:p>
          <a:p>
            <a:pPr marL="342900" indent="-342900">
              <a:lnSpc>
                <a:spcPct val="150000"/>
              </a:lnSpc>
              <a:buFont typeface="Arial" panose="020B0604020202020204" pitchFamily="34" charset="0"/>
              <a:buChar char="•"/>
            </a:pPr>
            <a:r>
              <a:rPr lang="en-AU" dirty="0"/>
              <a:t>Alternate model: less common to occur with Cox model</a:t>
            </a:r>
          </a:p>
          <a:p>
            <a:pPr marL="342900" indent="-342900">
              <a:lnSpc>
                <a:spcPct val="150000"/>
              </a:lnSpc>
              <a:buFont typeface="Arial" panose="020B0604020202020204" pitchFamily="34" charset="0"/>
              <a:buChar char="•"/>
            </a:pPr>
            <a:r>
              <a:rPr lang="en-AU" dirty="0"/>
              <a:t>Reduce number of covariates</a:t>
            </a:r>
          </a:p>
          <a:p>
            <a:pPr marL="342900" indent="-342900">
              <a:lnSpc>
                <a:spcPct val="150000"/>
              </a:lnSpc>
              <a:buFont typeface="Arial" panose="020B0604020202020204" pitchFamily="34" charset="0"/>
              <a:buChar char="•"/>
            </a:pPr>
            <a:r>
              <a:rPr lang="en-AU" dirty="0"/>
              <a:t>Reduce number of states / new transitions</a:t>
            </a:r>
          </a:p>
          <a:p>
            <a:pPr marL="342900" indent="-342900">
              <a:lnSpc>
                <a:spcPct val="150000"/>
              </a:lnSpc>
              <a:buFont typeface="Arial" panose="020B0604020202020204" pitchFamily="34" charset="0"/>
              <a:buChar char="•"/>
            </a:pPr>
            <a:r>
              <a:rPr lang="en-AU" dirty="0"/>
              <a:t>For flexible parametric, reduce splines or change parametric distribution</a:t>
            </a:r>
          </a:p>
          <a:p>
            <a:pPr marL="342900" indent="-342900">
              <a:lnSpc>
                <a:spcPct val="150000"/>
              </a:lnSpc>
              <a:buFont typeface="Arial" panose="020B0604020202020204" pitchFamily="34" charset="0"/>
              <a:buChar char="•"/>
            </a:pPr>
            <a:endParaRPr lang="en-AU" dirty="0"/>
          </a:p>
        </p:txBody>
      </p:sp>
    </p:spTree>
    <p:extLst>
      <p:ext uri="{BB962C8B-B14F-4D97-AF65-F5344CB8AC3E}">
        <p14:creationId xmlns:p14="http://schemas.microsoft.com/office/powerpoint/2010/main" val="14748310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7327E6-3652-6BE6-B177-921E9E7F1FC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42CE21F-B7A9-F5C9-4C86-F29E0B058F35}"/>
              </a:ext>
            </a:extLst>
          </p:cNvPr>
          <p:cNvSpPr>
            <a:spLocks noGrp="1"/>
          </p:cNvSpPr>
          <p:nvPr>
            <p:ph type="title"/>
          </p:nvPr>
        </p:nvSpPr>
        <p:spPr/>
        <p:txBody>
          <a:bodyPr/>
          <a:lstStyle/>
          <a:p>
            <a:r>
              <a:rPr lang="en-AU" dirty="0"/>
              <a:t>Further concepts</a:t>
            </a:r>
          </a:p>
        </p:txBody>
      </p:sp>
    </p:spTree>
    <p:extLst>
      <p:ext uri="{BB962C8B-B14F-4D97-AF65-F5344CB8AC3E}">
        <p14:creationId xmlns:p14="http://schemas.microsoft.com/office/powerpoint/2010/main" val="2918464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66A0EA-0B34-E20B-ACAD-FF5C1A27F15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7D84B39-1983-28FB-F3F9-F073992119C3}"/>
              </a:ext>
              <a:ext uri="{C183D7F6-B498-43B3-948B-1728B52AA6E4}">
                <adec:decorative xmlns:adec="http://schemas.microsoft.com/office/drawing/2017/decorative" val="0"/>
              </a:ext>
            </a:extLst>
          </p:cNvPr>
          <p:cNvSpPr txBox="1">
            <a:spLocks noGrp="1"/>
          </p:cNvSpPr>
          <p:nvPr>
            <p:ph type="title"/>
          </p:nvPr>
        </p:nvSpPr>
        <p:spPr>
          <a:xfrm>
            <a:off x="577850" y="514350"/>
            <a:ext cx="7988300" cy="382156"/>
          </a:xfrm>
          <a:prstGeom prst="rect">
            <a:avLst/>
          </a:prstGeom>
        </p:spPr>
        <p:txBody>
          <a:bodyPr vert="horz" wrap="square" lIns="0" tIns="12700" rIns="0" bIns="0" rtlCol="0">
            <a:spAutoFit/>
          </a:bodyPr>
          <a:lstStyle/>
          <a:p>
            <a:pPr marL="12700" marR="5080">
              <a:lnSpc>
                <a:spcPct val="100000"/>
              </a:lnSpc>
              <a:spcBef>
                <a:spcPts val="100"/>
              </a:spcBef>
            </a:pPr>
            <a:r>
              <a:rPr lang="en-AU" dirty="0"/>
              <a:t>Markov models</a:t>
            </a:r>
            <a:endParaRPr spc="-10" dirty="0">
              <a:solidFill>
                <a:schemeClr val="accent1"/>
              </a:solidFill>
            </a:endParaRPr>
          </a:p>
        </p:txBody>
      </p:sp>
      <p:sp>
        <p:nvSpPr>
          <p:cNvPr id="3" name="TextBox 2">
            <a:extLst>
              <a:ext uri="{FF2B5EF4-FFF2-40B4-BE49-F238E27FC236}">
                <a16:creationId xmlns:a16="http://schemas.microsoft.com/office/drawing/2014/main" id="{FBEDCA3A-1750-7518-BD75-501D2C541A5B}"/>
              </a:ext>
            </a:extLst>
          </p:cNvPr>
          <p:cNvSpPr txBox="1"/>
          <p:nvPr/>
        </p:nvSpPr>
        <p:spPr>
          <a:xfrm>
            <a:off x="577850" y="889238"/>
            <a:ext cx="7589405" cy="872034"/>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AU" dirty="0"/>
              <a:t>Markov property states that the future depends on the history only through the present.</a:t>
            </a:r>
          </a:p>
        </p:txBody>
      </p:sp>
    </p:spTree>
    <p:extLst>
      <p:ext uri="{BB962C8B-B14F-4D97-AF65-F5344CB8AC3E}">
        <p14:creationId xmlns:p14="http://schemas.microsoft.com/office/powerpoint/2010/main" val="267284239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E082B1-9C7E-536B-C409-751384131DC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6702BF1-C7C4-2338-5E46-1E54B8F4A60E}"/>
              </a:ext>
              <a:ext uri="{C183D7F6-B498-43B3-948B-1728B52AA6E4}">
                <adec:decorative xmlns:adec="http://schemas.microsoft.com/office/drawing/2017/decorative" val="0"/>
              </a:ext>
            </a:extLst>
          </p:cNvPr>
          <p:cNvSpPr txBox="1">
            <a:spLocks noGrp="1"/>
          </p:cNvSpPr>
          <p:nvPr>
            <p:ph type="title"/>
          </p:nvPr>
        </p:nvSpPr>
        <p:spPr>
          <a:xfrm>
            <a:off x="577850" y="514350"/>
            <a:ext cx="7988300" cy="382156"/>
          </a:xfrm>
          <a:prstGeom prst="rect">
            <a:avLst/>
          </a:prstGeom>
        </p:spPr>
        <p:txBody>
          <a:bodyPr vert="horz" wrap="square" lIns="0" tIns="12700" rIns="0" bIns="0" rtlCol="0">
            <a:spAutoFit/>
          </a:bodyPr>
          <a:lstStyle/>
          <a:p>
            <a:pPr marL="12700" marR="5080">
              <a:lnSpc>
                <a:spcPct val="100000"/>
              </a:lnSpc>
              <a:spcBef>
                <a:spcPts val="100"/>
              </a:spcBef>
            </a:pPr>
            <a:r>
              <a:rPr lang="en-AU" dirty="0"/>
              <a:t>Model considerations</a:t>
            </a:r>
            <a:endParaRPr spc="-10" dirty="0">
              <a:solidFill>
                <a:schemeClr val="accent1"/>
              </a:solidFill>
            </a:endParaRPr>
          </a:p>
        </p:txBody>
      </p:sp>
      <p:sp>
        <p:nvSpPr>
          <p:cNvPr id="3" name="TextBox 2">
            <a:extLst>
              <a:ext uri="{FF2B5EF4-FFF2-40B4-BE49-F238E27FC236}">
                <a16:creationId xmlns:a16="http://schemas.microsoft.com/office/drawing/2014/main" id="{919CF436-7BEB-A6AC-789C-AF4B91A1B46E}"/>
              </a:ext>
            </a:extLst>
          </p:cNvPr>
          <p:cNvSpPr txBox="1"/>
          <p:nvPr/>
        </p:nvSpPr>
        <p:spPr>
          <a:xfrm>
            <a:off x="577850" y="889238"/>
            <a:ext cx="7589405" cy="456535"/>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AU" dirty="0"/>
              <a:t>Inhomogeneous Markov (clock forward) vs semi-Markov (clock reset)</a:t>
            </a:r>
          </a:p>
        </p:txBody>
      </p:sp>
      <p:pic>
        <p:nvPicPr>
          <p:cNvPr id="7" name="Picture 6">
            <a:extLst>
              <a:ext uri="{FF2B5EF4-FFF2-40B4-BE49-F238E27FC236}">
                <a16:creationId xmlns:a16="http://schemas.microsoft.com/office/drawing/2014/main" id="{46277F60-7F1C-5402-F190-FF5FFB4BAF3C}"/>
              </a:ext>
            </a:extLst>
          </p:cNvPr>
          <p:cNvPicPr>
            <a:picLocks noChangeAspect="1"/>
          </p:cNvPicPr>
          <p:nvPr/>
        </p:nvPicPr>
        <p:blipFill>
          <a:blip r:embed="rId3"/>
          <a:stretch>
            <a:fillRect/>
          </a:stretch>
        </p:blipFill>
        <p:spPr>
          <a:xfrm>
            <a:off x="860979" y="1387567"/>
            <a:ext cx="6965850" cy="3325207"/>
          </a:xfrm>
          <a:prstGeom prst="rect">
            <a:avLst/>
          </a:prstGeom>
        </p:spPr>
      </p:pic>
    </p:spTree>
    <p:extLst>
      <p:ext uri="{BB962C8B-B14F-4D97-AF65-F5344CB8AC3E}">
        <p14:creationId xmlns:p14="http://schemas.microsoft.com/office/powerpoint/2010/main" val="12726954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7D9677-FCA2-9FCC-30FE-8D8CD1FC23A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19E63E6-0BC7-459F-9328-AFFCB1ACBE1C}"/>
              </a:ext>
              <a:ext uri="{C183D7F6-B498-43B3-948B-1728B52AA6E4}">
                <adec:decorative xmlns:adec="http://schemas.microsoft.com/office/drawing/2017/decorative" val="0"/>
              </a:ext>
            </a:extLst>
          </p:cNvPr>
          <p:cNvSpPr txBox="1">
            <a:spLocks noGrp="1"/>
          </p:cNvSpPr>
          <p:nvPr>
            <p:ph type="title"/>
          </p:nvPr>
        </p:nvSpPr>
        <p:spPr>
          <a:xfrm>
            <a:off x="577850" y="514350"/>
            <a:ext cx="7988300" cy="382156"/>
          </a:xfrm>
          <a:prstGeom prst="rect">
            <a:avLst/>
          </a:prstGeom>
        </p:spPr>
        <p:txBody>
          <a:bodyPr vert="horz" wrap="square" lIns="0" tIns="12700" rIns="0" bIns="0" rtlCol="0">
            <a:spAutoFit/>
          </a:bodyPr>
          <a:lstStyle/>
          <a:p>
            <a:pPr marL="12700" marR="5080">
              <a:lnSpc>
                <a:spcPct val="100000"/>
              </a:lnSpc>
              <a:spcBef>
                <a:spcPts val="100"/>
              </a:spcBef>
            </a:pPr>
            <a:r>
              <a:rPr lang="en-AU" dirty="0"/>
              <a:t>Markov models</a:t>
            </a:r>
            <a:endParaRPr spc="-10" dirty="0">
              <a:solidFill>
                <a:schemeClr val="accent1"/>
              </a:solidFill>
            </a:endParaRPr>
          </a:p>
        </p:txBody>
      </p:sp>
      <p:sp>
        <p:nvSpPr>
          <p:cNvPr id="3" name="TextBox 2">
            <a:extLst>
              <a:ext uri="{FF2B5EF4-FFF2-40B4-BE49-F238E27FC236}">
                <a16:creationId xmlns:a16="http://schemas.microsoft.com/office/drawing/2014/main" id="{E05DF773-68F0-8812-BBDE-C9D9D460BE69}"/>
              </a:ext>
            </a:extLst>
          </p:cNvPr>
          <p:cNvSpPr txBox="1"/>
          <p:nvPr/>
        </p:nvSpPr>
        <p:spPr>
          <a:xfrm>
            <a:off x="577850" y="889238"/>
            <a:ext cx="7589405" cy="1703030"/>
          </a:xfrm>
          <a:prstGeom prst="rect">
            <a:avLst/>
          </a:prstGeom>
          <a:noFill/>
        </p:spPr>
        <p:txBody>
          <a:bodyPr wrap="square" rtlCol="0">
            <a:spAutoFit/>
          </a:bodyPr>
          <a:lstStyle/>
          <a:p>
            <a:pPr>
              <a:lnSpc>
                <a:spcPct val="150000"/>
              </a:lnSpc>
            </a:pPr>
            <a:r>
              <a:rPr lang="en-AU" dirty="0" err="1"/>
              <a:t>msm</a:t>
            </a:r>
            <a:r>
              <a:rPr lang="en-AU" dirty="0"/>
              <a:t> package – </a:t>
            </a:r>
          </a:p>
          <a:p>
            <a:pPr marL="285750" indent="-285750">
              <a:lnSpc>
                <a:spcPct val="150000"/>
              </a:lnSpc>
              <a:buFont typeface="Arial" panose="020B0604020202020204" pitchFamily="34" charset="0"/>
              <a:buChar char="•"/>
            </a:pPr>
            <a:r>
              <a:rPr lang="en-AU" dirty="0"/>
              <a:t>Markov models</a:t>
            </a:r>
          </a:p>
          <a:p>
            <a:pPr marL="285750" indent="-285750">
              <a:lnSpc>
                <a:spcPct val="150000"/>
              </a:lnSpc>
              <a:buFont typeface="Arial" panose="020B0604020202020204" pitchFamily="34" charset="0"/>
              <a:buChar char="•"/>
            </a:pPr>
            <a:r>
              <a:rPr lang="en-AU" dirty="0"/>
              <a:t>Hidden Markov model – states of Markov chain not observed</a:t>
            </a:r>
          </a:p>
          <a:p>
            <a:pPr marL="285750" indent="-285750">
              <a:lnSpc>
                <a:spcPct val="150000"/>
              </a:lnSpc>
              <a:buFont typeface="Arial" panose="020B0604020202020204" pitchFamily="34" charset="0"/>
              <a:buChar char="•"/>
            </a:pPr>
            <a:r>
              <a:rPr lang="en-AU" dirty="0"/>
              <a:t>Exact times ‘not observed’</a:t>
            </a:r>
          </a:p>
        </p:txBody>
      </p:sp>
      <p:sp>
        <p:nvSpPr>
          <p:cNvPr id="4" name="TextBox 3">
            <a:extLst>
              <a:ext uri="{FF2B5EF4-FFF2-40B4-BE49-F238E27FC236}">
                <a16:creationId xmlns:a16="http://schemas.microsoft.com/office/drawing/2014/main" id="{7E9E05DA-67FC-0190-7896-A486CA50B13B}"/>
              </a:ext>
            </a:extLst>
          </p:cNvPr>
          <p:cNvSpPr txBox="1"/>
          <p:nvPr/>
        </p:nvSpPr>
        <p:spPr>
          <a:xfrm>
            <a:off x="1211262" y="2838607"/>
            <a:ext cx="6721476" cy="1754326"/>
          </a:xfrm>
          <a:prstGeom prst="rect">
            <a:avLst/>
          </a:prstGeom>
          <a:noFill/>
        </p:spPr>
        <p:txBody>
          <a:bodyPr wrap="square" numCol="2" rtlCol="0">
            <a:spAutoFit/>
          </a:bodyPr>
          <a:lstStyle/>
          <a:p>
            <a:pPr marL="623888" indent="-285750">
              <a:buFont typeface="Wingdings" panose="05000000000000000000" pitchFamily="2" charset="2"/>
              <a:buChar char="Ø"/>
            </a:pPr>
            <a:r>
              <a:rPr lang="en-AU" dirty="0"/>
              <a:t>Transition probability matrices</a:t>
            </a:r>
          </a:p>
          <a:p>
            <a:pPr marL="623888" indent="-285750">
              <a:buFont typeface="Wingdings" panose="05000000000000000000" pitchFamily="2" charset="2"/>
              <a:buChar char="Ø"/>
            </a:pPr>
            <a:r>
              <a:rPr lang="en-AU" dirty="0"/>
              <a:t>Mean sojourn times</a:t>
            </a:r>
          </a:p>
          <a:p>
            <a:pPr marL="623888" indent="-285750">
              <a:buFont typeface="Wingdings" panose="05000000000000000000" pitchFamily="2" charset="2"/>
              <a:buChar char="Ø"/>
            </a:pPr>
            <a:r>
              <a:rPr lang="en-AU" dirty="0"/>
              <a:t>Probability each state is next</a:t>
            </a:r>
          </a:p>
          <a:p>
            <a:pPr marL="623888" indent="-285750">
              <a:buFont typeface="Wingdings" panose="05000000000000000000" pitchFamily="2" charset="2"/>
              <a:buChar char="Ø"/>
            </a:pPr>
            <a:r>
              <a:rPr lang="en-AU" dirty="0"/>
              <a:t>Total length of stay</a:t>
            </a:r>
          </a:p>
          <a:p>
            <a:pPr marL="623888" indent="-285750">
              <a:buFont typeface="Wingdings" panose="05000000000000000000" pitchFamily="2" charset="2"/>
              <a:buChar char="Ø"/>
            </a:pPr>
            <a:r>
              <a:rPr lang="en-AU" dirty="0"/>
              <a:t>Expected first passage times</a:t>
            </a:r>
          </a:p>
          <a:p>
            <a:pPr marL="623888" indent="-285750">
              <a:buFont typeface="Wingdings" panose="05000000000000000000" pitchFamily="2" charset="2"/>
              <a:buChar char="Ø"/>
            </a:pPr>
            <a:r>
              <a:rPr lang="en-AU" dirty="0"/>
              <a:t>Expected number of visits</a:t>
            </a:r>
          </a:p>
          <a:p>
            <a:pPr marL="623888" indent="-285750">
              <a:buFont typeface="Wingdings" panose="05000000000000000000" pitchFamily="2" charset="2"/>
              <a:buChar char="Ø"/>
            </a:pPr>
            <a:r>
              <a:rPr lang="en-AU" dirty="0"/>
              <a:t>Hazard ratios for transition</a:t>
            </a:r>
          </a:p>
        </p:txBody>
      </p:sp>
    </p:spTree>
    <p:extLst>
      <p:ext uri="{BB962C8B-B14F-4D97-AF65-F5344CB8AC3E}">
        <p14:creationId xmlns:p14="http://schemas.microsoft.com/office/powerpoint/2010/main" val="1612904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7BD2FE-E19D-C72A-87CA-EA744B0908B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9BDC406-A81F-42F6-2ABC-4E59F2DF8B05}"/>
              </a:ext>
            </a:extLst>
          </p:cNvPr>
          <p:cNvSpPr>
            <a:spLocks noGrp="1"/>
          </p:cNvSpPr>
          <p:nvPr>
            <p:ph type="title"/>
          </p:nvPr>
        </p:nvSpPr>
        <p:spPr/>
        <p:txBody>
          <a:bodyPr/>
          <a:lstStyle/>
          <a:p>
            <a:r>
              <a:rPr lang="en-AU" dirty="0"/>
              <a:t>Data exercise</a:t>
            </a:r>
          </a:p>
        </p:txBody>
      </p:sp>
    </p:spTree>
    <p:extLst>
      <p:ext uri="{BB962C8B-B14F-4D97-AF65-F5344CB8AC3E}">
        <p14:creationId xmlns:p14="http://schemas.microsoft.com/office/powerpoint/2010/main" val="142391324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5DA756-B8DD-C9DE-B018-992B045BAD4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37BC802-36D9-B93D-BCB5-C5056645DFA0}"/>
              </a:ext>
              <a:ext uri="{C183D7F6-B498-43B3-948B-1728B52AA6E4}">
                <adec:decorative xmlns:adec="http://schemas.microsoft.com/office/drawing/2017/decorative" val="0"/>
              </a:ext>
            </a:extLst>
          </p:cNvPr>
          <p:cNvSpPr txBox="1">
            <a:spLocks noGrp="1"/>
          </p:cNvSpPr>
          <p:nvPr>
            <p:ph type="title"/>
          </p:nvPr>
        </p:nvSpPr>
        <p:spPr>
          <a:xfrm>
            <a:off x="577850" y="514350"/>
            <a:ext cx="7988300" cy="382156"/>
          </a:xfrm>
          <a:prstGeom prst="rect">
            <a:avLst/>
          </a:prstGeom>
        </p:spPr>
        <p:txBody>
          <a:bodyPr vert="horz" wrap="square" lIns="0" tIns="12700" rIns="0" bIns="0" rtlCol="0">
            <a:spAutoFit/>
          </a:bodyPr>
          <a:lstStyle/>
          <a:p>
            <a:pPr marL="12700" marR="5080">
              <a:lnSpc>
                <a:spcPct val="100000"/>
              </a:lnSpc>
              <a:spcBef>
                <a:spcPts val="100"/>
              </a:spcBef>
            </a:pPr>
            <a:r>
              <a:rPr lang="en-AU" dirty="0"/>
              <a:t>“Real” data</a:t>
            </a:r>
            <a:endParaRPr spc="-10" dirty="0">
              <a:solidFill>
                <a:schemeClr val="accent1"/>
              </a:solidFill>
            </a:endParaRPr>
          </a:p>
        </p:txBody>
      </p:sp>
      <p:sp>
        <p:nvSpPr>
          <p:cNvPr id="3" name="TextBox 2">
            <a:extLst>
              <a:ext uri="{FF2B5EF4-FFF2-40B4-BE49-F238E27FC236}">
                <a16:creationId xmlns:a16="http://schemas.microsoft.com/office/drawing/2014/main" id="{1ED3DBBB-B83B-45C9-E8EA-D7BAA158E0E0}"/>
              </a:ext>
            </a:extLst>
          </p:cNvPr>
          <p:cNvSpPr txBox="1"/>
          <p:nvPr/>
        </p:nvSpPr>
        <p:spPr>
          <a:xfrm>
            <a:off x="577850" y="889238"/>
            <a:ext cx="7589405" cy="3365024"/>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AU" dirty="0"/>
              <a:t>822 dialysis patients who have entered the kidney waitlist for a transplant.</a:t>
            </a:r>
          </a:p>
          <a:p>
            <a:pPr marL="342900" indent="-342900">
              <a:lnSpc>
                <a:spcPct val="150000"/>
              </a:lnSpc>
              <a:buFont typeface="Arial" panose="020B0604020202020204" pitchFamily="34" charset="0"/>
              <a:buChar char="•"/>
            </a:pPr>
            <a:r>
              <a:rPr lang="en-AU" dirty="0"/>
              <a:t>Temporary suspension can occur on the waitlist.</a:t>
            </a:r>
          </a:p>
          <a:p>
            <a:pPr marL="342900" indent="-342900">
              <a:lnSpc>
                <a:spcPct val="150000"/>
              </a:lnSpc>
              <a:buFont typeface="Arial" panose="020B0604020202020204" pitchFamily="34" charset="0"/>
              <a:buChar char="•"/>
            </a:pPr>
            <a:r>
              <a:rPr lang="en-AU" dirty="0"/>
              <a:t>Transitions considered up to transplant from active state.</a:t>
            </a:r>
          </a:p>
          <a:p>
            <a:pPr marL="342900" indent="-342900">
              <a:lnSpc>
                <a:spcPct val="150000"/>
              </a:lnSpc>
              <a:buFont typeface="Arial" panose="020B0604020202020204" pitchFamily="34" charset="0"/>
              <a:buChar char="•"/>
            </a:pPr>
            <a:endParaRPr lang="en-AU" i="1" dirty="0"/>
          </a:p>
          <a:p>
            <a:pPr marL="342900" indent="-342900">
              <a:lnSpc>
                <a:spcPct val="150000"/>
              </a:lnSpc>
              <a:buFont typeface="Arial" panose="020B0604020202020204" pitchFamily="34" charset="0"/>
              <a:buChar char="•"/>
            </a:pPr>
            <a:endParaRPr lang="en-AU" i="1" dirty="0"/>
          </a:p>
          <a:p>
            <a:pPr marL="342900" indent="-342900">
              <a:lnSpc>
                <a:spcPct val="150000"/>
              </a:lnSpc>
              <a:buFont typeface="Arial" panose="020B0604020202020204" pitchFamily="34" charset="0"/>
              <a:buChar char="•"/>
            </a:pPr>
            <a:r>
              <a:rPr lang="en-AU" i="1" dirty="0"/>
              <a:t>Reality: deaths occurring any time and transplant can occur during suspension</a:t>
            </a:r>
          </a:p>
        </p:txBody>
      </p:sp>
    </p:spTree>
    <p:extLst>
      <p:ext uri="{BB962C8B-B14F-4D97-AF65-F5344CB8AC3E}">
        <p14:creationId xmlns:p14="http://schemas.microsoft.com/office/powerpoint/2010/main" val="3828950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247FD4-DD4F-9D3C-C0BA-C095B15596E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4C35526-60F3-0FFB-3A94-E08C634072D8}"/>
              </a:ext>
              <a:ext uri="{C183D7F6-B498-43B3-948B-1728B52AA6E4}">
                <adec:decorative xmlns:adec="http://schemas.microsoft.com/office/drawing/2017/decorative" val="0"/>
              </a:ext>
            </a:extLst>
          </p:cNvPr>
          <p:cNvSpPr txBox="1">
            <a:spLocks noGrp="1"/>
          </p:cNvSpPr>
          <p:nvPr>
            <p:ph type="title"/>
          </p:nvPr>
        </p:nvSpPr>
        <p:spPr>
          <a:xfrm>
            <a:off x="577850" y="514350"/>
            <a:ext cx="7988300" cy="382156"/>
          </a:xfrm>
          <a:prstGeom prst="rect">
            <a:avLst/>
          </a:prstGeom>
        </p:spPr>
        <p:txBody>
          <a:bodyPr vert="horz" wrap="square" lIns="0" tIns="12700" rIns="0" bIns="0" rtlCol="0">
            <a:spAutoFit/>
          </a:bodyPr>
          <a:lstStyle/>
          <a:p>
            <a:pPr marL="12700" marR="5080">
              <a:lnSpc>
                <a:spcPct val="100000"/>
              </a:lnSpc>
              <a:spcBef>
                <a:spcPts val="100"/>
              </a:spcBef>
            </a:pPr>
            <a:r>
              <a:rPr lang="en-AU" dirty="0"/>
              <a:t>“Real” data</a:t>
            </a:r>
            <a:endParaRPr spc="-10" dirty="0">
              <a:solidFill>
                <a:schemeClr val="accent1"/>
              </a:solidFill>
            </a:endParaRPr>
          </a:p>
        </p:txBody>
      </p:sp>
      <p:sp>
        <p:nvSpPr>
          <p:cNvPr id="3" name="TextBox 2">
            <a:extLst>
              <a:ext uri="{FF2B5EF4-FFF2-40B4-BE49-F238E27FC236}">
                <a16:creationId xmlns:a16="http://schemas.microsoft.com/office/drawing/2014/main" id="{A5B7FE00-A53C-B367-06CA-0215914EA8D8}"/>
              </a:ext>
            </a:extLst>
          </p:cNvPr>
          <p:cNvSpPr txBox="1"/>
          <p:nvPr/>
        </p:nvSpPr>
        <p:spPr>
          <a:xfrm>
            <a:off x="1995921" y="1534692"/>
            <a:ext cx="1418359" cy="923330"/>
          </a:xfrm>
          <a:prstGeom prst="rect">
            <a:avLst/>
          </a:prstGeom>
          <a:noFill/>
          <a:ln>
            <a:solidFill>
              <a:schemeClr val="tx1"/>
            </a:solidFill>
          </a:ln>
        </p:spPr>
        <p:txBody>
          <a:bodyPr wrap="square" rtlCol="0">
            <a:spAutoFit/>
          </a:bodyPr>
          <a:lstStyle/>
          <a:p>
            <a:r>
              <a:rPr lang="en-AU" dirty="0"/>
              <a:t>1</a:t>
            </a:r>
          </a:p>
          <a:p>
            <a:endParaRPr lang="en-AU" dirty="0"/>
          </a:p>
          <a:p>
            <a:pPr algn="ctr"/>
            <a:r>
              <a:rPr lang="en-AU" dirty="0"/>
              <a:t>Active</a:t>
            </a:r>
          </a:p>
        </p:txBody>
      </p:sp>
      <p:sp>
        <p:nvSpPr>
          <p:cNvPr id="4" name="TextBox 3">
            <a:extLst>
              <a:ext uri="{FF2B5EF4-FFF2-40B4-BE49-F238E27FC236}">
                <a16:creationId xmlns:a16="http://schemas.microsoft.com/office/drawing/2014/main" id="{6E4D8105-28CE-B5AC-A844-94C7386113DF}"/>
              </a:ext>
            </a:extLst>
          </p:cNvPr>
          <p:cNvSpPr txBox="1"/>
          <p:nvPr/>
        </p:nvSpPr>
        <p:spPr>
          <a:xfrm>
            <a:off x="1995921" y="3458428"/>
            <a:ext cx="1418359" cy="923330"/>
          </a:xfrm>
          <a:prstGeom prst="rect">
            <a:avLst/>
          </a:prstGeom>
          <a:noFill/>
          <a:ln>
            <a:solidFill>
              <a:schemeClr val="tx1"/>
            </a:solidFill>
          </a:ln>
        </p:spPr>
        <p:txBody>
          <a:bodyPr wrap="square" rtlCol="0">
            <a:spAutoFit/>
          </a:bodyPr>
          <a:lstStyle/>
          <a:p>
            <a:r>
              <a:rPr lang="en-AU" dirty="0"/>
              <a:t>2</a:t>
            </a:r>
          </a:p>
          <a:p>
            <a:endParaRPr lang="en-AU" dirty="0"/>
          </a:p>
          <a:p>
            <a:pPr algn="ctr"/>
            <a:r>
              <a:rPr lang="en-AU" dirty="0"/>
              <a:t>Suspended</a:t>
            </a:r>
          </a:p>
        </p:txBody>
      </p:sp>
      <p:sp>
        <p:nvSpPr>
          <p:cNvPr id="5" name="TextBox 4">
            <a:extLst>
              <a:ext uri="{FF2B5EF4-FFF2-40B4-BE49-F238E27FC236}">
                <a16:creationId xmlns:a16="http://schemas.microsoft.com/office/drawing/2014/main" id="{A3E6DF20-DC8F-7691-203D-5A0F880C7315}"/>
              </a:ext>
            </a:extLst>
          </p:cNvPr>
          <p:cNvSpPr txBox="1"/>
          <p:nvPr/>
        </p:nvSpPr>
        <p:spPr>
          <a:xfrm>
            <a:off x="4959515" y="1534692"/>
            <a:ext cx="1265958" cy="923330"/>
          </a:xfrm>
          <a:prstGeom prst="rect">
            <a:avLst/>
          </a:prstGeom>
          <a:noFill/>
          <a:ln>
            <a:solidFill>
              <a:schemeClr val="tx1"/>
            </a:solidFill>
          </a:ln>
        </p:spPr>
        <p:txBody>
          <a:bodyPr wrap="square" rtlCol="0">
            <a:spAutoFit/>
          </a:bodyPr>
          <a:lstStyle/>
          <a:p>
            <a:r>
              <a:rPr lang="en-AU" dirty="0"/>
              <a:t>3</a:t>
            </a:r>
          </a:p>
          <a:p>
            <a:endParaRPr lang="en-AU" dirty="0"/>
          </a:p>
          <a:p>
            <a:pPr algn="ctr"/>
            <a:r>
              <a:rPr lang="en-AU" dirty="0"/>
              <a:t>Transplant</a:t>
            </a:r>
          </a:p>
        </p:txBody>
      </p:sp>
      <p:cxnSp>
        <p:nvCxnSpPr>
          <p:cNvPr id="6" name="Straight Arrow Connector 5">
            <a:extLst>
              <a:ext uri="{FF2B5EF4-FFF2-40B4-BE49-F238E27FC236}">
                <a16:creationId xmlns:a16="http://schemas.microsoft.com/office/drawing/2014/main" id="{424551C9-DAF8-DD38-D4B8-2FBE7589DE2C}"/>
              </a:ext>
            </a:extLst>
          </p:cNvPr>
          <p:cNvCxnSpPr>
            <a:cxnSpLocks/>
          </p:cNvCxnSpPr>
          <p:nvPr/>
        </p:nvCxnSpPr>
        <p:spPr>
          <a:xfrm flipV="1">
            <a:off x="3045624" y="2571750"/>
            <a:ext cx="0" cy="710228"/>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E8DF9F11-2BF9-F0AF-AA75-2CB2AC4D75CC}"/>
              </a:ext>
            </a:extLst>
          </p:cNvPr>
          <p:cNvCxnSpPr>
            <a:cxnSpLocks/>
          </p:cNvCxnSpPr>
          <p:nvPr/>
        </p:nvCxnSpPr>
        <p:spPr>
          <a:xfrm>
            <a:off x="3744000" y="1976613"/>
            <a:ext cx="82800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0DB5D20B-ABBE-1E40-DC0F-EC171A9AE7B8}"/>
              </a:ext>
            </a:extLst>
          </p:cNvPr>
          <p:cNvCxnSpPr>
            <a:cxnSpLocks/>
          </p:cNvCxnSpPr>
          <p:nvPr/>
        </p:nvCxnSpPr>
        <p:spPr>
          <a:xfrm>
            <a:off x="2286676" y="2571750"/>
            <a:ext cx="0" cy="710228"/>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0542779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0F8AA86E-94E1-984A-105C-5C1432731837}"/>
              </a:ext>
            </a:extLst>
          </p:cNvPr>
          <p:cNvSpPr txBox="1">
            <a:spLocks/>
          </p:cNvSpPr>
          <p:nvPr/>
        </p:nvSpPr>
        <p:spPr>
          <a:xfrm>
            <a:off x="1151350" y="2304789"/>
            <a:ext cx="7391400" cy="2057139"/>
          </a:xfrm>
          <a:prstGeom prst="rect">
            <a:avLst/>
          </a:prstGeom>
        </p:spPr>
        <p:txBody>
          <a:bodyPr/>
          <a:lstStyle>
            <a:lvl1pPr>
              <a:defRPr>
                <a:solidFill>
                  <a:schemeClr val="accent1"/>
                </a:solidFill>
                <a:latin typeface="+mj-lt"/>
                <a:ea typeface="+mj-ea"/>
                <a:cs typeface="+mj-cs"/>
              </a:defRPr>
            </a:lvl1pPr>
          </a:lstStyle>
          <a:p>
            <a:r>
              <a:rPr lang="en-AU" sz="3200" dirty="0">
                <a:solidFill>
                  <a:schemeClr val="bg1"/>
                </a:solidFill>
              </a:rPr>
              <a:t>Questions?</a:t>
            </a:r>
          </a:p>
        </p:txBody>
      </p:sp>
    </p:spTree>
    <p:extLst>
      <p:ext uri="{BB962C8B-B14F-4D97-AF65-F5344CB8AC3E}">
        <p14:creationId xmlns:p14="http://schemas.microsoft.com/office/powerpoint/2010/main" val="12420150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9C2851-1F30-CD92-BDF7-D2F88F8B1B6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906C7B5-7751-3EEF-74FD-0CE62127BCDE}"/>
              </a:ext>
              <a:ext uri="{C183D7F6-B498-43B3-948B-1728B52AA6E4}">
                <adec:decorative xmlns:adec="http://schemas.microsoft.com/office/drawing/2017/decorative" val="0"/>
              </a:ext>
            </a:extLst>
          </p:cNvPr>
          <p:cNvSpPr txBox="1">
            <a:spLocks noGrp="1"/>
          </p:cNvSpPr>
          <p:nvPr>
            <p:ph type="title"/>
          </p:nvPr>
        </p:nvSpPr>
        <p:spPr>
          <a:xfrm>
            <a:off x="577850" y="514350"/>
            <a:ext cx="7988300" cy="382156"/>
          </a:xfrm>
          <a:prstGeom prst="rect">
            <a:avLst/>
          </a:prstGeom>
        </p:spPr>
        <p:txBody>
          <a:bodyPr vert="horz" wrap="square" lIns="0" tIns="12700" rIns="0" bIns="0" rtlCol="0">
            <a:spAutoFit/>
          </a:bodyPr>
          <a:lstStyle/>
          <a:p>
            <a:pPr marL="12700" marR="5080">
              <a:lnSpc>
                <a:spcPct val="100000"/>
              </a:lnSpc>
              <a:spcBef>
                <a:spcPts val="100"/>
              </a:spcBef>
            </a:pPr>
            <a:r>
              <a:rPr lang="en-AU" dirty="0"/>
              <a:t>Study examples: Colon cancer</a:t>
            </a:r>
            <a:endParaRPr spc="-10" dirty="0">
              <a:solidFill>
                <a:schemeClr val="accent1"/>
              </a:solidFill>
            </a:endParaRPr>
          </a:p>
        </p:txBody>
      </p:sp>
      <p:pic>
        <p:nvPicPr>
          <p:cNvPr id="4" name="Picture 3">
            <a:extLst>
              <a:ext uri="{FF2B5EF4-FFF2-40B4-BE49-F238E27FC236}">
                <a16:creationId xmlns:a16="http://schemas.microsoft.com/office/drawing/2014/main" id="{C5DC0BC7-F03F-CEB2-2F6F-5F8B910DC0DE}"/>
              </a:ext>
            </a:extLst>
          </p:cNvPr>
          <p:cNvPicPr>
            <a:picLocks noChangeAspect="1"/>
          </p:cNvPicPr>
          <p:nvPr/>
        </p:nvPicPr>
        <p:blipFill>
          <a:blip r:embed="rId3"/>
          <a:stretch>
            <a:fillRect/>
          </a:stretch>
        </p:blipFill>
        <p:spPr>
          <a:xfrm>
            <a:off x="1887674" y="2654878"/>
            <a:ext cx="4640404" cy="2421081"/>
          </a:xfrm>
          <a:prstGeom prst="rect">
            <a:avLst/>
          </a:prstGeom>
        </p:spPr>
      </p:pic>
      <p:sp>
        <p:nvSpPr>
          <p:cNvPr id="5" name="TextBox 4">
            <a:extLst>
              <a:ext uri="{FF2B5EF4-FFF2-40B4-BE49-F238E27FC236}">
                <a16:creationId xmlns:a16="http://schemas.microsoft.com/office/drawing/2014/main" id="{09D119DB-617B-0736-C6E0-EF2A993DD099}"/>
              </a:ext>
            </a:extLst>
          </p:cNvPr>
          <p:cNvSpPr txBox="1"/>
          <p:nvPr/>
        </p:nvSpPr>
        <p:spPr>
          <a:xfrm>
            <a:off x="410441" y="896506"/>
            <a:ext cx="8369877" cy="1893339"/>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AU" sz="1600" dirty="0"/>
              <a:t>Three-state model for colon cancer.</a:t>
            </a:r>
          </a:p>
          <a:p>
            <a:pPr marL="285750" indent="-285750">
              <a:lnSpc>
                <a:spcPct val="150000"/>
              </a:lnSpc>
              <a:buFont typeface="Arial" panose="020B0604020202020204" pitchFamily="34" charset="0"/>
              <a:buChar char="•"/>
            </a:pPr>
            <a:r>
              <a:rPr lang="en-AU" sz="1600" dirty="0"/>
              <a:t>Contains 929 patients with Duke stage C disease, randomly assigned to observation, levamisole alone (Lev) or levamisole in combination with fluorouracil (Lev+5FU).</a:t>
            </a:r>
          </a:p>
          <a:p>
            <a:pPr marL="285750" indent="-285750">
              <a:lnSpc>
                <a:spcPct val="150000"/>
              </a:lnSpc>
              <a:buFont typeface="Arial" panose="020B0604020202020204" pitchFamily="34" charset="0"/>
              <a:buChar char="•"/>
            </a:pPr>
            <a:r>
              <a:rPr lang="en-AU" sz="1600" dirty="0"/>
              <a:t>Control arm was both observation and levamisole alone (Lev)</a:t>
            </a:r>
          </a:p>
          <a:p>
            <a:pPr marL="285750" indent="-285750">
              <a:lnSpc>
                <a:spcPct val="150000"/>
              </a:lnSpc>
              <a:buFont typeface="Arial" panose="020B0604020202020204" pitchFamily="34" charset="0"/>
              <a:buChar char="•"/>
            </a:pPr>
            <a:r>
              <a:rPr lang="en-AU" sz="1600" dirty="0"/>
              <a:t>(1) Estimating probability in state and (2) intervention effect on transition intensities.</a:t>
            </a:r>
          </a:p>
        </p:txBody>
      </p:sp>
    </p:spTree>
    <p:extLst>
      <p:ext uri="{BB962C8B-B14F-4D97-AF65-F5344CB8AC3E}">
        <p14:creationId xmlns:p14="http://schemas.microsoft.com/office/powerpoint/2010/main" val="8538540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33EB4D-2629-9BEC-80D4-A59C7DBD40D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9A33766-7FE0-6531-39BD-35E5A4C242E2}"/>
              </a:ext>
              <a:ext uri="{C183D7F6-B498-43B3-948B-1728B52AA6E4}">
                <adec:decorative xmlns:adec="http://schemas.microsoft.com/office/drawing/2017/decorative" val="0"/>
              </a:ext>
            </a:extLst>
          </p:cNvPr>
          <p:cNvSpPr txBox="1">
            <a:spLocks noGrp="1"/>
          </p:cNvSpPr>
          <p:nvPr>
            <p:ph type="title"/>
          </p:nvPr>
        </p:nvSpPr>
        <p:spPr>
          <a:xfrm>
            <a:off x="577850" y="514350"/>
            <a:ext cx="7988300" cy="382156"/>
          </a:xfrm>
          <a:prstGeom prst="rect">
            <a:avLst/>
          </a:prstGeom>
        </p:spPr>
        <p:txBody>
          <a:bodyPr vert="horz" wrap="square" lIns="0" tIns="12700" rIns="0" bIns="0" rtlCol="0">
            <a:spAutoFit/>
          </a:bodyPr>
          <a:lstStyle/>
          <a:p>
            <a:pPr marL="12700" marR="5080">
              <a:lnSpc>
                <a:spcPct val="100000"/>
              </a:lnSpc>
              <a:spcBef>
                <a:spcPts val="100"/>
              </a:spcBef>
            </a:pPr>
            <a:r>
              <a:rPr lang="en-AU" dirty="0"/>
              <a:t>Study examples: Colon cancer</a:t>
            </a:r>
            <a:endParaRPr spc="-10" dirty="0">
              <a:solidFill>
                <a:schemeClr val="accent1"/>
              </a:solidFill>
            </a:endParaRPr>
          </a:p>
        </p:txBody>
      </p:sp>
      <p:sp>
        <p:nvSpPr>
          <p:cNvPr id="3" name="TextBox 2">
            <a:extLst>
              <a:ext uri="{FF2B5EF4-FFF2-40B4-BE49-F238E27FC236}">
                <a16:creationId xmlns:a16="http://schemas.microsoft.com/office/drawing/2014/main" id="{8E0DB59D-3F5C-FC85-5A83-A51A1C98213B}"/>
              </a:ext>
            </a:extLst>
          </p:cNvPr>
          <p:cNvSpPr txBox="1"/>
          <p:nvPr/>
        </p:nvSpPr>
        <p:spPr>
          <a:xfrm>
            <a:off x="577850" y="896506"/>
            <a:ext cx="8202468" cy="1524007"/>
          </a:xfrm>
          <a:prstGeom prst="rect">
            <a:avLst/>
          </a:prstGeom>
          <a:noFill/>
        </p:spPr>
        <p:txBody>
          <a:bodyPr wrap="square" rtlCol="0">
            <a:spAutoFit/>
          </a:bodyPr>
          <a:lstStyle/>
          <a:p>
            <a:pPr>
              <a:lnSpc>
                <a:spcPct val="150000"/>
              </a:lnSpc>
            </a:pPr>
            <a:r>
              <a:rPr lang="en-AU" sz="1600" dirty="0"/>
              <a:t>Sought to report:</a:t>
            </a:r>
          </a:p>
          <a:p>
            <a:pPr>
              <a:lnSpc>
                <a:spcPct val="150000"/>
              </a:lnSpc>
            </a:pPr>
            <a:r>
              <a:rPr lang="en-AU" sz="1600" dirty="0"/>
              <a:t>(1) probability of being in state </a:t>
            </a:r>
            <a:r>
              <a:rPr lang="en-AU" sz="1600" i="1" dirty="0"/>
              <a:t>h</a:t>
            </a:r>
            <a:r>
              <a:rPr lang="en-AU" sz="1600" dirty="0"/>
              <a:t> at time </a:t>
            </a:r>
            <a:r>
              <a:rPr lang="en-AU" sz="1600" i="1" dirty="0"/>
              <a:t>t</a:t>
            </a:r>
            <a:r>
              <a:rPr lang="en-AU" sz="1600" dirty="0"/>
              <a:t>, given baseline covariate vector</a:t>
            </a:r>
          </a:p>
          <a:p>
            <a:pPr>
              <a:lnSpc>
                <a:spcPct val="150000"/>
              </a:lnSpc>
            </a:pPr>
            <a:r>
              <a:rPr lang="en-AU" sz="1600" dirty="0"/>
              <a:t>(2) Expected number of visits to state </a:t>
            </a:r>
            <a:r>
              <a:rPr lang="en-AU" sz="1600" i="1" dirty="0"/>
              <a:t>h</a:t>
            </a:r>
            <a:r>
              <a:rPr lang="en-AU" sz="1600" dirty="0"/>
              <a:t> by time </a:t>
            </a:r>
            <a:r>
              <a:rPr lang="en-AU" sz="1600" i="1" dirty="0"/>
              <a:t>t</a:t>
            </a:r>
            <a:r>
              <a:rPr lang="en-AU" sz="1600" dirty="0"/>
              <a:t>, given baseline covariate vector</a:t>
            </a:r>
          </a:p>
          <a:p>
            <a:pPr>
              <a:lnSpc>
                <a:spcPct val="150000"/>
              </a:lnSpc>
            </a:pPr>
            <a:r>
              <a:rPr lang="en-AU" sz="1600" dirty="0"/>
              <a:t>(3) Expected time spent in state </a:t>
            </a:r>
            <a:r>
              <a:rPr lang="en-AU" sz="1600" i="1" dirty="0"/>
              <a:t>h</a:t>
            </a:r>
            <a:r>
              <a:rPr lang="en-AU" sz="1600" dirty="0"/>
              <a:t> by time </a:t>
            </a:r>
            <a:r>
              <a:rPr lang="en-AU" sz="1600" i="1" dirty="0"/>
              <a:t>t</a:t>
            </a:r>
            <a:r>
              <a:rPr lang="en-AU" sz="1600" dirty="0"/>
              <a:t>.</a:t>
            </a:r>
          </a:p>
        </p:txBody>
      </p:sp>
    </p:spTree>
    <p:extLst>
      <p:ext uri="{BB962C8B-B14F-4D97-AF65-F5344CB8AC3E}">
        <p14:creationId xmlns:p14="http://schemas.microsoft.com/office/powerpoint/2010/main" val="35748131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A7AD0F-74D0-3664-4BCD-5E2CCC8D44E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BEDCD82-62BF-3834-BFD0-FC5B322AFF04}"/>
              </a:ext>
              <a:ext uri="{C183D7F6-B498-43B3-948B-1728B52AA6E4}">
                <adec:decorative xmlns:adec="http://schemas.microsoft.com/office/drawing/2017/decorative" val="0"/>
              </a:ext>
            </a:extLst>
          </p:cNvPr>
          <p:cNvSpPr txBox="1">
            <a:spLocks noGrp="1"/>
          </p:cNvSpPr>
          <p:nvPr>
            <p:ph type="title"/>
          </p:nvPr>
        </p:nvSpPr>
        <p:spPr>
          <a:xfrm>
            <a:off x="577850" y="514350"/>
            <a:ext cx="7988300" cy="382156"/>
          </a:xfrm>
          <a:prstGeom prst="rect">
            <a:avLst/>
          </a:prstGeom>
        </p:spPr>
        <p:txBody>
          <a:bodyPr vert="horz" wrap="square" lIns="0" tIns="12700" rIns="0" bIns="0" rtlCol="0">
            <a:spAutoFit/>
          </a:bodyPr>
          <a:lstStyle/>
          <a:p>
            <a:pPr marL="12700" marR="5080">
              <a:lnSpc>
                <a:spcPct val="100000"/>
              </a:lnSpc>
              <a:spcBef>
                <a:spcPts val="100"/>
              </a:spcBef>
            </a:pPr>
            <a:r>
              <a:rPr lang="en-AU" dirty="0"/>
              <a:t>Study examples: Colon cancer</a:t>
            </a:r>
            <a:endParaRPr spc="-10" dirty="0">
              <a:solidFill>
                <a:schemeClr val="accent1"/>
              </a:solidFill>
            </a:endParaRPr>
          </a:p>
        </p:txBody>
      </p:sp>
      <p:pic>
        <p:nvPicPr>
          <p:cNvPr id="5" name="Picture 4">
            <a:extLst>
              <a:ext uri="{FF2B5EF4-FFF2-40B4-BE49-F238E27FC236}">
                <a16:creationId xmlns:a16="http://schemas.microsoft.com/office/drawing/2014/main" id="{C082B265-562B-CC44-6177-8DF7D2A18698}"/>
              </a:ext>
            </a:extLst>
          </p:cNvPr>
          <p:cNvPicPr>
            <a:picLocks noChangeAspect="1"/>
          </p:cNvPicPr>
          <p:nvPr/>
        </p:nvPicPr>
        <p:blipFill>
          <a:blip r:embed="rId3"/>
          <a:stretch>
            <a:fillRect/>
          </a:stretch>
        </p:blipFill>
        <p:spPr>
          <a:xfrm>
            <a:off x="1709304" y="1589109"/>
            <a:ext cx="5382490" cy="3404736"/>
          </a:xfrm>
          <a:prstGeom prst="rect">
            <a:avLst/>
          </a:prstGeom>
        </p:spPr>
      </p:pic>
      <p:sp>
        <p:nvSpPr>
          <p:cNvPr id="6" name="TextBox 5">
            <a:extLst>
              <a:ext uri="{FF2B5EF4-FFF2-40B4-BE49-F238E27FC236}">
                <a16:creationId xmlns:a16="http://schemas.microsoft.com/office/drawing/2014/main" id="{33832356-BBC2-6873-50EE-E543CF272B42}"/>
              </a:ext>
            </a:extLst>
          </p:cNvPr>
          <p:cNvSpPr txBox="1"/>
          <p:nvPr/>
        </p:nvSpPr>
        <p:spPr>
          <a:xfrm>
            <a:off x="410441" y="896506"/>
            <a:ext cx="8624454" cy="785343"/>
          </a:xfrm>
          <a:prstGeom prst="rect">
            <a:avLst/>
          </a:prstGeom>
          <a:noFill/>
        </p:spPr>
        <p:txBody>
          <a:bodyPr wrap="square" rtlCol="0">
            <a:spAutoFit/>
          </a:bodyPr>
          <a:lstStyle/>
          <a:p>
            <a:pPr>
              <a:lnSpc>
                <a:spcPct val="150000"/>
              </a:lnSpc>
            </a:pPr>
            <a:r>
              <a:rPr lang="en-AU" sz="1600" dirty="0"/>
              <a:t>Aalen-Johansen estimates for probability in each state. </a:t>
            </a:r>
          </a:p>
          <a:p>
            <a:pPr>
              <a:lnSpc>
                <a:spcPct val="150000"/>
              </a:lnSpc>
            </a:pPr>
            <a:r>
              <a:rPr lang="en-AU" sz="1600" dirty="0"/>
              <a:t>Solid line was control, dotted line was </a:t>
            </a:r>
            <a:r>
              <a:rPr lang="en-AU" sz="1600" dirty="0" err="1"/>
              <a:t>levamisole+fluorouracil</a:t>
            </a:r>
            <a:r>
              <a:rPr lang="en-AU" sz="1600" dirty="0"/>
              <a:t>.</a:t>
            </a:r>
          </a:p>
        </p:txBody>
      </p:sp>
    </p:spTree>
    <p:extLst>
      <p:ext uri="{BB962C8B-B14F-4D97-AF65-F5344CB8AC3E}">
        <p14:creationId xmlns:p14="http://schemas.microsoft.com/office/powerpoint/2010/main" val="22425295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2D8B9B-20D8-7894-80B8-4FF5D103DD3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A5F8EBD-6343-B0C0-4725-6769CAB91830}"/>
              </a:ext>
              <a:ext uri="{C183D7F6-B498-43B3-948B-1728B52AA6E4}">
                <adec:decorative xmlns:adec="http://schemas.microsoft.com/office/drawing/2017/decorative" val="0"/>
              </a:ext>
            </a:extLst>
          </p:cNvPr>
          <p:cNvSpPr txBox="1">
            <a:spLocks noGrp="1"/>
          </p:cNvSpPr>
          <p:nvPr>
            <p:ph type="title"/>
          </p:nvPr>
        </p:nvSpPr>
        <p:spPr>
          <a:xfrm>
            <a:off x="577850" y="514350"/>
            <a:ext cx="7988300" cy="382156"/>
          </a:xfrm>
          <a:prstGeom prst="rect">
            <a:avLst/>
          </a:prstGeom>
        </p:spPr>
        <p:txBody>
          <a:bodyPr vert="horz" wrap="square" lIns="0" tIns="12700" rIns="0" bIns="0" rtlCol="0">
            <a:spAutoFit/>
          </a:bodyPr>
          <a:lstStyle/>
          <a:p>
            <a:pPr marL="12700" marR="5080">
              <a:lnSpc>
                <a:spcPct val="100000"/>
              </a:lnSpc>
              <a:spcBef>
                <a:spcPts val="100"/>
              </a:spcBef>
            </a:pPr>
            <a:r>
              <a:rPr lang="en-AU" dirty="0"/>
              <a:t>Study examples: Colon cancer</a:t>
            </a:r>
            <a:endParaRPr spc="-10" dirty="0">
              <a:solidFill>
                <a:schemeClr val="accent1"/>
              </a:solidFill>
            </a:endParaRPr>
          </a:p>
        </p:txBody>
      </p:sp>
      <p:sp>
        <p:nvSpPr>
          <p:cNvPr id="3" name="TextBox 2">
            <a:extLst>
              <a:ext uri="{FF2B5EF4-FFF2-40B4-BE49-F238E27FC236}">
                <a16:creationId xmlns:a16="http://schemas.microsoft.com/office/drawing/2014/main" id="{92021B29-B9ED-27EA-5771-05335AEB0833}"/>
              </a:ext>
            </a:extLst>
          </p:cNvPr>
          <p:cNvSpPr txBox="1"/>
          <p:nvPr/>
        </p:nvSpPr>
        <p:spPr>
          <a:xfrm>
            <a:off x="577850" y="896506"/>
            <a:ext cx="8202468" cy="793294"/>
          </a:xfrm>
          <a:prstGeom prst="rect">
            <a:avLst/>
          </a:prstGeom>
          <a:noFill/>
        </p:spPr>
        <p:txBody>
          <a:bodyPr wrap="square" rtlCol="0">
            <a:spAutoFit/>
          </a:bodyPr>
          <a:lstStyle/>
          <a:p>
            <a:pPr>
              <a:lnSpc>
                <a:spcPct val="150000"/>
              </a:lnSpc>
            </a:pPr>
            <a:r>
              <a:rPr lang="en-AU" sz="1600" dirty="0"/>
              <a:t>Fitted Cox proportional hazards model per each transition (Disease free </a:t>
            </a:r>
            <a:r>
              <a:rPr lang="en-AU" sz="1600" dirty="0">
                <a:latin typeface="Aptos Narrow" panose="020B0004020202020204" pitchFamily="34" charset="0"/>
              </a:rPr>
              <a:t>→ </a:t>
            </a:r>
            <a:r>
              <a:rPr lang="en-AU" sz="1600" dirty="0"/>
              <a:t>recurrence, recurrence </a:t>
            </a:r>
            <a:r>
              <a:rPr lang="en-AU" sz="1600" dirty="0">
                <a:latin typeface="Aptos Narrow" panose="020B0004020202020204" pitchFamily="34" charset="0"/>
              </a:rPr>
              <a:t>→ </a:t>
            </a:r>
            <a:r>
              <a:rPr lang="en-AU" sz="1600" dirty="0"/>
              <a:t>death, disease free </a:t>
            </a:r>
            <a:r>
              <a:rPr lang="en-AU" sz="1600" dirty="0">
                <a:latin typeface="Aptos Narrow" panose="020B0004020202020204" pitchFamily="34" charset="0"/>
              </a:rPr>
              <a:t>→ </a:t>
            </a:r>
            <a:r>
              <a:rPr lang="en-AU" sz="1600" dirty="0"/>
              <a:t>death). </a:t>
            </a:r>
          </a:p>
        </p:txBody>
      </p:sp>
      <p:pic>
        <p:nvPicPr>
          <p:cNvPr id="5" name="Picture 4">
            <a:extLst>
              <a:ext uri="{FF2B5EF4-FFF2-40B4-BE49-F238E27FC236}">
                <a16:creationId xmlns:a16="http://schemas.microsoft.com/office/drawing/2014/main" id="{4B791870-158E-324A-EE98-4218BE335D96}"/>
              </a:ext>
            </a:extLst>
          </p:cNvPr>
          <p:cNvPicPr>
            <a:picLocks noChangeAspect="1"/>
          </p:cNvPicPr>
          <p:nvPr/>
        </p:nvPicPr>
        <p:blipFill>
          <a:blip r:embed="rId3"/>
          <a:stretch>
            <a:fillRect/>
          </a:stretch>
        </p:blipFill>
        <p:spPr>
          <a:xfrm>
            <a:off x="1804539" y="1689799"/>
            <a:ext cx="5427534" cy="3346101"/>
          </a:xfrm>
          <a:prstGeom prst="rect">
            <a:avLst/>
          </a:prstGeom>
        </p:spPr>
      </p:pic>
      <p:sp>
        <p:nvSpPr>
          <p:cNvPr id="6" name="Rectangle 5">
            <a:extLst>
              <a:ext uri="{FF2B5EF4-FFF2-40B4-BE49-F238E27FC236}">
                <a16:creationId xmlns:a16="http://schemas.microsoft.com/office/drawing/2014/main" id="{1D52362E-52DA-1458-2550-D9EE50A1E4C1}"/>
              </a:ext>
            </a:extLst>
          </p:cNvPr>
          <p:cNvSpPr/>
          <p:nvPr/>
        </p:nvSpPr>
        <p:spPr>
          <a:xfrm>
            <a:off x="1730086" y="1715775"/>
            <a:ext cx="1963882" cy="258496"/>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 name="Rectangle 6">
            <a:extLst>
              <a:ext uri="{FF2B5EF4-FFF2-40B4-BE49-F238E27FC236}">
                <a16:creationId xmlns:a16="http://schemas.microsoft.com/office/drawing/2014/main" id="{FBAB8CD2-6B77-0196-A035-0D440DF4B403}"/>
              </a:ext>
            </a:extLst>
          </p:cNvPr>
          <p:cNvSpPr/>
          <p:nvPr/>
        </p:nvSpPr>
        <p:spPr>
          <a:xfrm>
            <a:off x="1730086" y="2626717"/>
            <a:ext cx="3626428" cy="258496"/>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 name="TextBox 7">
            <a:extLst>
              <a:ext uri="{FF2B5EF4-FFF2-40B4-BE49-F238E27FC236}">
                <a16:creationId xmlns:a16="http://schemas.microsoft.com/office/drawing/2014/main" id="{5B86A90E-550E-A81D-33F3-B731B05241A9}"/>
              </a:ext>
            </a:extLst>
          </p:cNvPr>
          <p:cNvSpPr txBox="1"/>
          <p:nvPr/>
        </p:nvSpPr>
        <p:spPr>
          <a:xfrm>
            <a:off x="6125440" y="2363293"/>
            <a:ext cx="2743201" cy="785343"/>
          </a:xfrm>
          <a:prstGeom prst="rect">
            <a:avLst/>
          </a:prstGeom>
          <a:solidFill>
            <a:schemeClr val="bg1"/>
          </a:solidFill>
          <a:ln w="28575">
            <a:solidFill>
              <a:srgbClr val="C00000"/>
            </a:solidFill>
          </a:ln>
        </p:spPr>
        <p:txBody>
          <a:bodyPr wrap="square" rtlCol="0">
            <a:spAutoFit/>
          </a:bodyPr>
          <a:lstStyle/>
          <a:p>
            <a:pPr>
              <a:lnSpc>
                <a:spcPct val="150000"/>
              </a:lnSpc>
            </a:pPr>
            <a:r>
              <a:rPr lang="en-AU" sz="1600" dirty="0"/>
              <a:t>“Compression of morbidity”, proposed by Fries (1980)</a:t>
            </a:r>
          </a:p>
        </p:txBody>
      </p:sp>
      <p:cxnSp>
        <p:nvCxnSpPr>
          <p:cNvPr id="10" name="Straight Arrow Connector 9">
            <a:extLst>
              <a:ext uri="{FF2B5EF4-FFF2-40B4-BE49-F238E27FC236}">
                <a16:creationId xmlns:a16="http://schemas.microsoft.com/office/drawing/2014/main" id="{DB3F3C2F-F85A-228B-42DA-535EC504171F}"/>
              </a:ext>
            </a:extLst>
          </p:cNvPr>
          <p:cNvCxnSpPr>
            <a:stCxn id="8" idx="1"/>
          </p:cNvCxnSpPr>
          <p:nvPr/>
        </p:nvCxnSpPr>
        <p:spPr>
          <a:xfrm flipH="1" flipV="1">
            <a:off x="5455227" y="2755964"/>
            <a:ext cx="670213" cy="1"/>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82937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C8C360-AF46-9195-728A-204037F3A25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FE22CCD-DDA2-9CE1-DA61-6F9CA0FA23CC}"/>
              </a:ext>
              <a:ext uri="{C183D7F6-B498-43B3-948B-1728B52AA6E4}">
                <adec:decorative xmlns:adec="http://schemas.microsoft.com/office/drawing/2017/decorative" val="0"/>
              </a:ext>
            </a:extLst>
          </p:cNvPr>
          <p:cNvSpPr txBox="1">
            <a:spLocks noGrp="1"/>
          </p:cNvSpPr>
          <p:nvPr>
            <p:ph type="title"/>
          </p:nvPr>
        </p:nvSpPr>
        <p:spPr>
          <a:xfrm>
            <a:off x="577850" y="514350"/>
            <a:ext cx="7988300" cy="382156"/>
          </a:xfrm>
          <a:prstGeom prst="rect">
            <a:avLst/>
          </a:prstGeom>
        </p:spPr>
        <p:txBody>
          <a:bodyPr vert="horz" wrap="square" lIns="0" tIns="12700" rIns="0" bIns="0" rtlCol="0">
            <a:spAutoFit/>
          </a:bodyPr>
          <a:lstStyle/>
          <a:p>
            <a:pPr marL="12700" marR="5080">
              <a:lnSpc>
                <a:spcPct val="100000"/>
              </a:lnSpc>
              <a:spcBef>
                <a:spcPts val="100"/>
              </a:spcBef>
            </a:pPr>
            <a:r>
              <a:rPr lang="en-AU" dirty="0"/>
              <a:t>Study examples: Colon cancer</a:t>
            </a:r>
            <a:endParaRPr spc="-10" dirty="0">
              <a:solidFill>
                <a:schemeClr val="accent1"/>
              </a:solidFill>
            </a:endParaRPr>
          </a:p>
        </p:txBody>
      </p:sp>
      <p:sp>
        <p:nvSpPr>
          <p:cNvPr id="3" name="TextBox 2">
            <a:extLst>
              <a:ext uri="{FF2B5EF4-FFF2-40B4-BE49-F238E27FC236}">
                <a16:creationId xmlns:a16="http://schemas.microsoft.com/office/drawing/2014/main" id="{5337BB59-7177-3733-0A40-CF8D2A6CBE2A}"/>
              </a:ext>
            </a:extLst>
          </p:cNvPr>
          <p:cNvSpPr txBox="1"/>
          <p:nvPr/>
        </p:nvSpPr>
        <p:spPr>
          <a:xfrm>
            <a:off x="577850" y="896506"/>
            <a:ext cx="8202468" cy="785343"/>
          </a:xfrm>
          <a:prstGeom prst="rect">
            <a:avLst/>
          </a:prstGeom>
          <a:noFill/>
        </p:spPr>
        <p:txBody>
          <a:bodyPr wrap="square" rtlCol="0">
            <a:spAutoFit/>
          </a:bodyPr>
          <a:lstStyle/>
          <a:p>
            <a:pPr>
              <a:lnSpc>
                <a:spcPct val="150000"/>
              </a:lnSpc>
            </a:pPr>
            <a:r>
              <a:rPr lang="en-AU" sz="1600" dirty="0"/>
              <a:t>Expected time spent in each state. Blanks is deaths.</a:t>
            </a:r>
          </a:p>
          <a:p>
            <a:pPr>
              <a:lnSpc>
                <a:spcPct val="150000"/>
              </a:lnSpc>
            </a:pPr>
            <a:r>
              <a:rPr lang="en-AU" sz="1600" dirty="0"/>
              <a:t>Extent of disease: T1 submucosa, T2 muscle, T3 serosa, T4 contiguous structures.</a:t>
            </a:r>
          </a:p>
        </p:txBody>
      </p:sp>
      <p:pic>
        <p:nvPicPr>
          <p:cNvPr id="9" name="Picture 8">
            <a:extLst>
              <a:ext uri="{FF2B5EF4-FFF2-40B4-BE49-F238E27FC236}">
                <a16:creationId xmlns:a16="http://schemas.microsoft.com/office/drawing/2014/main" id="{A6EFF0C4-275A-0181-75DD-59CA80FC372F}"/>
              </a:ext>
            </a:extLst>
          </p:cNvPr>
          <p:cNvPicPr>
            <a:picLocks noChangeAspect="1"/>
          </p:cNvPicPr>
          <p:nvPr/>
        </p:nvPicPr>
        <p:blipFill>
          <a:blip r:embed="rId3"/>
          <a:stretch>
            <a:fillRect/>
          </a:stretch>
        </p:blipFill>
        <p:spPr>
          <a:xfrm>
            <a:off x="1904199" y="1891145"/>
            <a:ext cx="5335602" cy="3143250"/>
          </a:xfrm>
          <a:prstGeom prst="rect">
            <a:avLst/>
          </a:prstGeom>
        </p:spPr>
      </p:pic>
    </p:spTree>
    <p:extLst>
      <p:ext uri="{BB962C8B-B14F-4D97-AF65-F5344CB8AC3E}">
        <p14:creationId xmlns:p14="http://schemas.microsoft.com/office/powerpoint/2010/main" val="36373378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9FFB80-C260-F906-8D76-3D8AE7A0D57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B12DBFB-A876-2A2F-5E90-EC4E66BFA6AE}"/>
              </a:ext>
              <a:ext uri="{C183D7F6-B498-43B3-948B-1728B52AA6E4}">
                <adec:decorative xmlns:adec="http://schemas.microsoft.com/office/drawing/2017/decorative" val="0"/>
              </a:ext>
            </a:extLst>
          </p:cNvPr>
          <p:cNvSpPr txBox="1">
            <a:spLocks noGrp="1"/>
          </p:cNvSpPr>
          <p:nvPr>
            <p:ph type="title"/>
          </p:nvPr>
        </p:nvSpPr>
        <p:spPr>
          <a:xfrm>
            <a:off x="577850" y="514350"/>
            <a:ext cx="7988300" cy="382156"/>
          </a:xfrm>
          <a:prstGeom prst="rect">
            <a:avLst/>
          </a:prstGeom>
        </p:spPr>
        <p:txBody>
          <a:bodyPr vert="horz" wrap="square" lIns="0" tIns="12700" rIns="0" bIns="0" rtlCol="0">
            <a:spAutoFit/>
          </a:bodyPr>
          <a:lstStyle/>
          <a:p>
            <a:pPr marL="12700" marR="5080">
              <a:lnSpc>
                <a:spcPct val="100000"/>
              </a:lnSpc>
              <a:spcBef>
                <a:spcPts val="100"/>
              </a:spcBef>
            </a:pPr>
            <a:r>
              <a:rPr lang="en-AU" dirty="0"/>
              <a:t>Study examples: Kidney waitlist</a:t>
            </a:r>
            <a:endParaRPr spc="-10" dirty="0">
              <a:solidFill>
                <a:schemeClr val="accent1"/>
              </a:solidFill>
            </a:endParaRPr>
          </a:p>
        </p:txBody>
      </p:sp>
      <p:pic>
        <p:nvPicPr>
          <p:cNvPr id="4" name="Picture 3">
            <a:extLst>
              <a:ext uri="{FF2B5EF4-FFF2-40B4-BE49-F238E27FC236}">
                <a16:creationId xmlns:a16="http://schemas.microsoft.com/office/drawing/2014/main" id="{60328318-443B-990F-AE42-C947B3308781}"/>
              </a:ext>
            </a:extLst>
          </p:cNvPr>
          <p:cNvPicPr>
            <a:picLocks noChangeAspect="1"/>
          </p:cNvPicPr>
          <p:nvPr/>
        </p:nvPicPr>
        <p:blipFill>
          <a:blip r:embed="rId3"/>
          <a:stretch>
            <a:fillRect/>
          </a:stretch>
        </p:blipFill>
        <p:spPr>
          <a:xfrm>
            <a:off x="1916676" y="896506"/>
            <a:ext cx="5445284" cy="4023539"/>
          </a:xfrm>
          <a:prstGeom prst="rect">
            <a:avLst/>
          </a:prstGeom>
        </p:spPr>
      </p:pic>
    </p:spTree>
    <p:extLst>
      <p:ext uri="{BB962C8B-B14F-4D97-AF65-F5344CB8AC3E}">
        <p14:creationId xmlns:p14="http://schemas.microsoft.com/office/powerpoint/2010/main" val="1982099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D4101B-8FF0-6AF2-5C96-95B09BFD18A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B4BB37A-6843-B0BB-4508-DEFD4AA46B7E}"/>
              </a:ext>
              <a:ext uri="{C183D7F6-B498-43B3-948B-1728B52AA6E4}">
                <adec:decorative xmlns:adec="http://schemas.microsoft.com/office/drawing/2017/decorative" val="0"/>
              </a:ext>
            </a:extLst>
          </p:cNvPr>
          <p:cNvSpPr txBox="1">
            <a:spLocks noGrp="1"/>
          </p:cNvSpPr>
          <p:nvPr>
            <p:ph type="title"/>
          </p:nvPr>
        </p:nvSpPr>
        <p:spPr>
          <a:xfrm>
            <a:off x="577850" y="514350"/>
            <a:ext cx="7988300" cy="382156"/>
          </a:xfrm>
          <a:prstGeom prst="rect">
            <a:avLst/>
          </a:prstGeom>
        </p:spPr>
        <p:txBody>
          <a:bodyPr vert="horz" wrap="square" lIns="0" tIns="12700" rIns="0" bIns="0" rtlCol="0">
            <a:spAutoFit/>
          </a:bodyPr>
          <a:lstStyle/>
          <a:p>
            <a:pPr marL="12700" marR="5080">
              <a:lnSpc>
                <a:spcPct val="100000"/>
              </a:lnSpc>
              <a:spcBef>
                <a:spcPts val="100"/>
              </a:spcBef>
            </a:pPr>
            <a:r>
              <a:rPr lang="en-AU" dirty="0"/>
              <a:t>Study examples: Kidney waitlist</a:t>
            </a:r>
            <a:endParaRPr spc="-10" dirty="0">
              <a:solidFill>
                <a:schemeClr val="accent1"/>
              </a:solidFill>
            </a:endParaRPr>
          </a:p>
        </p:txBody>
      </p:sp>
      <p:pic>
        <p:nvPicPr>
          <p:cNvPr id="5" name="Picture 4">
            <a:extLst>
              <a:ext uri="{FF2B5EF4-FFF2-40B4-BE49-F238E27FC236}">
                <a16:creationId xmlns:a16="http://schemas.microsoft.com/office/drawing/2014/main" id="{5AD4AB9E-BD1E-43F8-5B2A-D7C9A03CD25E}"/>
              </a:ext>
            </a:extLst>
          </p:cNvPr>
          <p:cNvPicPr>
            <a:picLocks noChangeAspect="1"/>
          </p:cNvPicPr>
          <p:nvPr/>
        </p:nvPicPr>
        <p:blipFill>
          <a:blip r:embed="rId3"/>
          <a:stretch>
            <a:fillRect/>
          </a:stretch>
        </p:blipFill>
        <p:spPr>
          <a:xfrm>
            <a:off x="2342613" y="2141191"/>
            <a:ext cx="4764770" cy="2939964"/>
          </a:xfrm>
          <a:prstGeom prst="rect">
            <a:avLst/>
          </a:prstGeom>
        </p:spPr>
      </p:pic>
      <p:sp>
        <p:nvSpPr>
          <p:cNvPr id="6" name="TextBox 5">
            <a:extLst>
              <a:ext uri="{FF2B5EF4-FFF2-40B4-BE49-F238E27FC236}">
                <a16:creationId xmlns:a16="http://schemas.microsoft.com/office/drawing/2014/main" id="{6A05DA2E-0194-9747-84B0-D4662763D1C9}"/>
              </a:ext>
            </a:extLst>
          </p:cNvPr>
          <p:cNvSpPr txBox="1"/>
          <p:nvPr/>
        </p:nvSpPr>
        <p:spPr>
          <a:xfrm>
            <a:off x="410441" y="896506"/>
            <a:ext cx="8369877" cy="1524007"/>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AU" sz="1600" dirty="0"/>
              <a:t>Complex dynamic process.</a:t>
            </a:r>
          </a:p>
          <a:p>
            <a:pPr marL="285750" indent="-285750">
              <a:lnSpc>
                <a:spcPct val="150000"/>
              </a:lnSpc>
              <a:buFont typeface="Arial" panose="020B0604020202020204" pitchFamily="34" charset="0"/>
              <a:buChar char="•"/>
            </a:pPr>
            <a:r>
              <a:rPr lang="en-AU" sz="1600" dirty="0"/>
              <a:t>Total 8,466 waitlisted patients in Australia.</a:t>
            </a:r>
          </a:p>
          <a:p>
            <a:pPr marL="285750" indent="-285750">
              <a:lnSpc>
                <a:spcPct val="150000"/>
              </a:lnSpc>
              <a:buFont typeface="Arial" panose="020B0604020202020204" pitchFamily="34" charset="0"/>
              <a:buChar char="•"/>
            </a:pPr>
            <a:r>
              <a:rPr lang="en-AU" sz="1600" dirty="0"/>
              <a:t>Patient and clinical factors on transition intensities: waitlist </a:t>
            </a:r>
            <a:r>
              <a:rPr lang="en-AU" sz="1600" dirty="0">
                <a:latin typeface="Aptos Narrow" panose="020B0004020202020204" pitchFamily="34" charset="0"/>
              </a:rPr>
              <a:t>→ </a:t>
            </a:r>
            <a:r>
              <a:rPr lang="en-AU" sz="1600" dirty="0"/>
              <a:t>suspension, suspension </a:t>
            </a:r>
            <a:r>
              <a:rPr lang="en-AU" sz="1600" dirty="0">
                <a:latin typeface="Aptos Narrow" panose="020B0004020202020204" pitchFamily="34" charset="0"/>
              </a:rPr>
              <a:t>→</a:t>
            </a:r>
            <a:r>
              <a:rPr lang="en-AU" sz="1600" dirty="0"/>
              <a:t> waitlist </a:t>
            </a:r>
          </a:p>
        </p:txBody>
      </p:sp>
      <p:sp>
        <p:nvSpPr>
          <p:cNvPr id="7" name="Oval 6">
            <a:extLst>
              <a:ext uri="{FF2B5EF4-FFF2-40B4-BE49-F238E27FC236}">
                <a16:creationId xmlns:a16="http://schemas.microsoft.com/office/drawing/2014/main" id="{A3DCBC84-F521-DCB3-2058-DEC0441250F9}"/>
              </a:ext>
            </a:extLst>
          </p:cNvPr>
          <p:cNvSpPr/>
          <p:nvPr/>
        </p:nvSpPr>
        <p:spPr>
          <a:xfrm>
            <a:off x="3309505" y="2306782"/>
            <a:ext cx="1065068" cy="1527463"/>
          </a:xfrm>
          <a:prstGeom prst="ellipse">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1283265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CBFCF0-11FF-62B9-AB61-2B97C36B9BB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EEFFB4A-676B-765E-A91A-8668A6DFA0F3}"/>
              </a:ext>
              <a:ext uri="{C183D7F6-B498-43B3-948B-1728B52AA6E4}">
                <adec:decorative xmlns:adec="http://schemas.microsoft.com/office/drawing/2017/decorative" val="0"/>
              </a:ext>
            </a:extLst>
          </p:cNvPr>
          <p:cNvSpPr txBox="1">
            <a:spLocks noGrp="1"/>
          </p:cNvSpPr>
          <p:nvPr>
            <p:ph type="title"/>
          </p:nvPr>
        </p:nvSpPr>
        <p:spPr>
          <a:xfrm>
            <a:off x="577850" y="514350"/>
            <a:ext cx="7988300" cy="382156"/>
          </a:xfrm>
          <a:prstGeom prst="rect">
            <a:avLst/>
          </a:prstGeom>
        </p:spPr>
        <p:txBody>
          <a:bodyPr vert="horz" wrap="square" lIns="0" tIns="12700" rIns="0" bIns="0" rtlCol="0">
            <a:spAutoFit/>
          </a:bodyPr>
          <a:lstStyle/>
          <a:p>
            <a:pPr marL="12700" marR="5080">
              <a:lnSpc>
                <a:spcPct val="100000"/>
              </a:lnSpc>
              <a:spcBef>
                <a:spcPts val="100"/>
              </a:spcBef>
            </a:pPr>
            <a:r>
              <a:rPr lang="en-AU" dirty="0"/>
              <a:t>Study examples: Kidney waitlist</a:t>
            </a:r>
            <a:endParaRPr spc="-10" dirty="0">
              <a:solidFill>
                <a:schemeClr val="accent1"/>
              </a:solidFill>
            </a:endParaRPr>
          </a:p>
        </p:txBody>
      </p:sp>
      <p:pic>
        <p:nvPicPr>
          <p:cNvPr id="4" name="Picture 3">
            <a:extLst>
              <a:ext uri="{FF2B5EF4-FFF2-40B4-BE49-F238E27FC236}">
                <a16:creationId xmlns:a16="http://schemas.microsoft.com/office/drawing/2014/main" id="{71A8FE36-3038-B85C-42C7-636D02654F76}"/>
              </a:ext>
            </a:extLst>
          </p:cNvPr>
          <p:cNvPicPr>
            <a:picLocks noChangeAspect="1"/>
          </p:cNvPicPr>
          <p:nvPr/>
        </p:nvPicPr>
        <p:blipFill>
          <a:blip r:embed="rId3"/>
          <a:stretch>
            <a:fillRect/>
          </a:stretch>
        </p:blipFill>
        <p:spPr>
          <a:xfrm>
            <a:off x="1535244" y="939069"/>
            <a:ext cx="6813852" cy="3965439"/>
          </a:xfrm>
          <a:prstGeom prst="rect">
            <a:avLst/>
          </a:prstGeom>
        </p:spPr>
      </p:pic>
    </p:spTree>
    <p:extLst>
      <p:ext uri="{BB962C8B-B14F-4D97-AF65-F5344CB8AC3E}">
        <p14:creationId xmlns:p14="http://schemas.microsoft.com/office/powerpoint/2010/main" val="2217852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C4CB9B0A-4047-F9D9-6848-32C84DE58562}"/>
              </a:ext>
            </a:extLst>
          </p:cNvPr>
          <p:cNvSpPr>
            <a:spLocks noGrp="1"/>
          </p:cNvSpPr>
          <p:nvPr>
            <p:ph type="title"/>
          </p:nvPr>
        </p:nvSpPr>
        <p:spPr>
          <a:xfrm>
            <a:off x="191477" y="1313233"/>
            <a:ext cx="4091489" cy="1803083"/>
          </a:xfrm>
        </p:spPr>
        <p:txBody>
          <a:bodyPr/>
          <a:lstStyle/>
          <a:p>
            <a:r>
              <a:rPr lang="en-US" sz="2400" dirty="0"/>
              <a:t>Day 2: Advanced survival course</a:t>
            </a:r>
            <a:br>
              <a:rPr lang="en-US" sz="2400" dirty="0"/>
            </a:br>
            <a:br>
              <a:rPr lang="en-US" sz="2400" dirty="0"/>
            </a:br>
            <a:r>
              <a:rPr lang="en-US" sz="2400" i="1" dirty="0"/>
              <a:t>Multi-state modelling</a:t>
            </a:r>
            <a:endParaRPr lang="en-AU" sz="2400" i="1" dirty="0"/>
          </a:p>
        </p:txBody>
      </p:sp>
      <p:sp>
        <p:nvSpPr>
          <p:cNvPr id="8" name="Text Placeholder 2">
            <a:extLst>
              <a:ext uri="{FF2B5EF4-FFF2-40B4-BE49-F238E27FC236}">
                <a16:creationId xmlns:a16="http://schemas.microsoft.com/office/drawing/2014/main" id="{06AEC988-AF70-7E3E-E250-41BE43714C00}"/>
              </a:ext>
            </a:extLst>
          </p:cNvPr>
          <p:cNvSpPr>
            <a:spLocks noGrp="1"/>
          </p:cNvSpPr>
          <p:nvPr>
            <p:ph type="body" sz="quarter" idx="14"/>
          </p:nvPr>
        </p:nvSpPr>
        <p:spPr>
          <a:xfrm>
            <a:off x="191477" y="3241364"/>
            <a:ext cx="3966984" cy="270089"/>
          </a:xfrm>
        </p:spPr>
        <p:txBody>
          <a:bodyPr/>
          <a:lstStyle/>
          <a:p>
            <a:r>
              <a:rPr lang="en-AU" dirty="0"/>
              <a:t>Nicole De La Mata</a:t>
            </a:r>
          </a:p>
        </p:txBody>
      </p:sp>
    </p:spTree>
    <p:extLst>
      <p:ext uri="{BB962C8B-B14F-4D97-AF65-F5344CB8AC3E}">
        <p14:creationId xmlns:p14="http://schemas.microsoft.com/office/powerpoint/2010/main" val="18060099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D3E1C3-E32F-D80E-6F79-FD94012E38A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F45D3E6-5445-B7DA-6142-1914E519B286}"/>
              </a:ext>
              <a:ext uri="{C183D7F6-B498-43B3-948B-1728B52AA6E4}">
                <adec:decorative xmlns:adec="http://schemas.microsoft.com/office/drawing/2017/decorative" val="0"/>
              </a:ext>
            </a:extLst>
          </p:cNvPr>
          <p:cNvSpPr txBox="1">
            <a:spLocks noGrp="1"/>
          </p:cNvSpPr>
          <p:nvPr>
            <p:ph type="title"/>
          </p:nvPr>
        </p:nvSpPr>
        <p:spPr>
          <a:xfrm>
            <a:off x="577850" y="514350"/>
            <a:ext cx="7988300" cy="382156"/>
          </a:xfrm>
          <a:prstGeom prst="rect">
            <a:avLst/>
          </a:prstGeom>
        </p:spPr>
        <p:txBody>
          <a:bodyPr vert="horz" wrap="square" lIns="0" tIns="12700" rIns="0" bIns="0" rtlCol="0">
            <a:spAutoFit/>
          </a:bodyPr>
          <a:lstStyle/>
          <a:p>
            <a:pPr marL="12700" marR="5080">
              <a:lnSpc>
                <a:spcPct val="100000"/>
              </a:lnSpc>
              <a:spcBef>
                <a:spcPts val="100"/>
              </a:spcBef>
            </a:pPr>
            <a:r>
              <a:rPr lang="en-AU" dirty="0"/>
              <a:t>Study examples: Kidney waitlist</a:t>
            </a:r>
            <a:endParaRPr spc="-10" dirty="0">
              <a:solidFill>
                <a:schemeClr val="accent1"/>
              </a:solidFill>
            </a:endParaRPr>
          </a:p>
        </p:txBody>
      </p:sp>
      <p:grpSp>
        <p:nvGrpSpPr>
          <p:cNvPr id="11" name="Group 10">
            <a:extLst>
              <a:ext uri="{FF2B5EF4-FFF2-40B4-BE49-F238E27FC236}">
                <a16:creationId xmlns:a16="http://schemas.microsoft.com/office/drawing/2014/main" id="{75E9B976-0176-FE87-EA61-BA4668EE4295}"/>
              </a:ext>
            </a:extLst>
          </p:cNvPr>
          <p:cNvGrpSpPr/>
          <p:nvPr/>
        </p:nvGrpSpPr>
        <p:grpSpPr>
          <a:xfrm>
            <a:off x="1617071" y="1110511"/>
            <a:ext cx="5962694" cy="3539416"/>
            <a:chOff x="1617071" y="1042976"/>
            <a:chExt cx="5962694" cy="3539416"/>
          </a:xfrm>
        </p:grpSpPr>
        <p:pic>
          <p:nvPicPr>
            <p:cNvPr id="7" name="Picture 6">
              <a:extLst>
                <a:ext uri="{FF2B5EF4-FFF2-40B4-BE49-F238E27FC236}">
                  <a16:creationId xmlns:a16="http://schemas.microsoft.com/office/drawing/2014/main" id="{6AFF09C1-B0B2-8B18-4084-5375122D124D}"/>
                </a:ext>
              </a:extLst>
            </p:cNvPr>
            <p:cNvPicPr>
              <a:picLocks noChangeAspect="1"/>
            </p:cNvPicPr>
            <p:nvPr/>
          </p:nvPicPr>
          <p:blipFill>
            <a:blip r:embed="rId3"/>
            <a:stretch>
              <a:fillRect/>
            </a:stretch>
          </p:blipFill>
          <p:spPr>
            <a:xfrm>
              <a:off x="1700191" y="1042976"/>
              <a:ext cx="5743617" cy="3057547"/>
            </a:xfrm>
            <a:prstGeom prst="rect">
              <a:avLst/>
            </a:prstGeom>
          </p:spPr>
        </p:pic>
        <p:pic>
          <p:nvPicPr>
            <p:cNvPr id="9" name="Picture 8">
              <a:extLst>
                <a:ext uri="{FF2B5EF4-FFF2-40B4-BE49-F238E27FC236}">
                  <a16:creationId xmlns:a16="http://schemas.microsoft.com/office/drawing/2014/main" id="{89AB2240-2AF2-D587-7588-87B7873A7F88}"/>
                </a:ext>
              </a:extLst>
            </p:cNvPr>
            <p:cNvPicPr>
              <a:picLocks noChangeAspect="1"/>
            </p:cNvPicPr>
            <p:nvPr/>
          </p:nvPicPr>
          <p:blipFill>
            <a:blip r:embed="rId4"/>
            <a:srcRect t="84527"/>
            <a:stretch>
              <a:fillRect/>
            </a:stretch>
          </p:blipFill>
          <p:spPr>
            <a:xfrm>
              <a:off x="1617071" y="4068042"/>
              <a:ext cx="5962694" cy="514350"/>
            </a:xfrm>
            <a:prstGeom prst="rect">
              <a:avLst/>
            </a:prstGeom>
          </p:spPr>
        </p:pic>
      </p:grpSp>
      <p:sp>
        <p:nvSpPr>
          <p:cNvPr id="10" name="TextBox 9">
            <a:extLst>
              <a:ext uri="{FF2B5EF4-FFF2-40B4-BE49-F238E27FC236}">
                <a16:creationId xmlns:a16="http://schemas.microsoft.com/office/drawing/2014/main" id="{0D4B0EE6-7C2D-F89C-C9E9-27BC548D92E9}"/>
              </a:ext>
            </a:extLst>
          </p:cNvPr>
          <p:cNvSpPr txBox="1"/>
          <p:nvPr/>
        </p:nvSpPr>
        <p:spPr>
          <a:xfrm>
            <a:off x="410441" y="896506"/>
            <a:ext cx="8369877" cy="416011"/>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AU" sz="1600" dirty="0"/>
              <a:t>Flexible parametric multistate model</a:t>
            </a:r>
          </a:p>
        </p:txBody>
      </p:sp>
    </p:spTree>
    <p:extLst>
      <p:ext uri="{BB962C8B-B14F-4D97-AF65-F5344CB8AC3E}">
        <p14:creationId xmlns:p14="http://schemas.microsoft.com/office/powerpoint/2010/main" val="16611225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F88A24-4A0B-05F7-66A7-57B8E6057F2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CC762F6-EA54-C261-C2D2-193591119E42}"/>
              </a:ext>
              <a:ext uri="{C183D7F6-B498-43B3-948B-1728B52AA6E4}">
                <adec:decorative xmlns:adec="http://schemas.microsoft.com/office/drawing/2017/decorative" val="0"/>
              </a:ext>
            </a:extLst>
          </p:cNvPr>
          <p:cNvSpPr txBox="1">
            <a:spLocks noGrp="1"/>
          </p:cNvSpPr>
          <p:nvPr>
            <p:ph type="title"/>
          </p:nvPr>
        </p:nvSpPr>
        <p:spPr>
          <a:xfrm>
            <a:off x="577850" y="514350"/>
            <a:ext cx="7988300" cy="382156"/>
          </a:xfrm>
          <a:prstGeom prst="rect">
            <a:avLst/>
          </a:prstGeom>
        </p:spPr>
        <p:txBody>
          <a:bodyPr vert="horz" wrap="square" lIns="0" tIns="12700" rIns="0" bIns="0" rtlCol="0">
            <a:spAutoFit/>
          </a:bodyPr>
          <a:lstStyle/>
          <a:p>
            <a:pPr marL="12700" marR="5080">
              <a:lnSpc>
                <a:spcPct val="100000"/>
              </a:lnSpc>
              <a:spcBef>
                <a:spcPts val="100"/>
              </a:spcBef>
            </a:pPr>
            <a:r>
              <a:rPr lang="en-AU" dirty="0"/>
              <a:t>Study examples: Kidney waitlist</a:t>
            </a:r>
            <a:endParaRPr spc="-10" dirty="0">
              <a:solidFill>
                <a:schemeClr val="accent1"/>
              </a:solidFill>
            </a:endParaRPr>
          </a:p>
        </p:txBody>
      </p:sp>
      <p:pic>
        <p:nvPicPr>
          <p:cNvPr id="7" name="Picture 6">
            <a:extLst>
              <a:ext uri="{FF2B5EF4-FFF2-40B4-BE49-F238E27FC236}">
                <a16:creationId xmlns:a16="http://schemas.microsoft.com/office/drawing/2014/main" id="{67100E4D-6637-E12F-9F8C-33501A15CCF7}"/>
              </a:ext>
            </a:extLst>
          </p:cNvPr>
          <p:cNvPicPr>
            <a:picLocks noChangeAspect="1"/>
          </p:cNvPicPr>
          <p:nvPr/>
        </p:nvPicPr>
        <p:blipFill>
          <a:blip r:embed="rId3"/>
          <a:srcRect b="87501"/>
          <a:stretch>
            <a:fillRect/>
          </a:stretch>
        </p:blipFill>
        <p:spPr>
          <a:xfrm>
            <a:off x="1700191" y="1042977"/>
            <a:ext cx="5743617" cy="382156"/>
          </a:xfrm>
          <a:prstGeom prst="rect">
            <a:avLst/>
          </a:prstGeom>
        </p:spPr>
      </p:pic>
      <p:pic>
        <p:nvPicPr>
          <p:cNvPr id="9" name="Picture 8">
            <a:extLst>
              <a:ext uri="{FF2B5EF4-FFF2-40B4-BE49-F238E27FC236}">
                <a16:creationId xmlns:a16="http://schemas.microsoft.com/office/drawing/2014/main" id="{87991894-F060-AA1F-F35A-B95D0A3D91ED}"/>
              </a:ext>
            </a:extLst>
          </p:cNvPr>
          <p:cNvPicPr>
            <a:picLocks noChangeAspect="1"/>
          </p:cNvPicPr>
          <p:nvPr/>
        </p:nvPicPr>
        <p:blipFill>
          <a:blip r:embed="rId4"/>
          <a:srcRect b="24537"/>
          <a:stretch>
            <a:fillRect/>
          </a:stretch>
        </p:blipFill>
        <p:spPr>
          <a:xfrm>
            <a:off x="1617071" y="1424410"/>
            <a:ext cx="5962694" cy="2508563"/>
          </a:xfrm>
          <a:prstGeom prst="rect">
            <a:avLst/>
          </a:prstGeom>
        </p:spPr>
      </p:pic>
      <p:pic>
        <p:nvPicPr>
          <p:cNvPr id="3" name="Picture 2">
            <a:extLst>
              <a:ext uri="{FF2B5EF4-FFF2-40B4-BE49-F238E27FC236}">
                <a16:creationId xmlns:a16="http://schemas.microsoft.com/office/drawing/2014/main" id="{93F0EFF3-8235-2B4F-34C3-17896BAEC385}"/>
              </a:ext>
            </a:extLst>
          </p:cNvPr>
          <p:cNvPicPr>
            <a:picLocks noChangeAspect="1"/>
          </p:cNvPicPr>
          <p:nvPr/>
        </p:nvPicPr>
        <p:blipFill>
          <a:blip r:embed="rId4"/>
          <a:srcRect t="84527"/>
          <a:stretch>
            <a:fillRect/>
          </a:stretch>
        </p:blipFill>
        <p:spPr>
          <a:xfrm>
            <a:off x="1617071" y="3932972"/>
            <a:ext cx="5962694" cy="514350"/>
          </a:xfrm>
          <a:prstGeom prst="rect">
            <a:avLst/>
          </a:prstGeom>
        </p:spPr>
      </p:pic>
    </p:spTree>
    <p:extLst>
      <p:ext uri="{BB962C8B-B14F-4D97-AF65-F5344CB8AC3E}">
        <p14:creationId xmlns:p14="http://schemas.microsoft.com/office/powerpoint/2010/main" val="22684407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8480AC-3D6F-4D0E-14E9-572A9CDF819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ADCEA25-FE52-D9EC-A2F2-3500814E51C7}"/>
              </a:ext>
            </a:extLst>
          </p:cNvPr>
          <p:cNvSpPr>
            <a:spLocks noGrp="1"/>
          </p:cNvSpPr>
          <p:nvPr>
            <p:ph type="title"/>
          </p:nvPr>
        </p:nvSpPr>
        <p:spPr/>
        <p:txBody>
          <a:bodyPr/>
          <a:lstStyle/>
          <a:p>
            <a:r>
              <a:rPr lang="en-AU" dirty="0"/>
              <a:t>Definitions</a:t>
            </a:r>
          </a:p>
        </p:txBody>
      </p:sp>
    </p:spTree>
    <p:extLst>
      <p:ext uri="{BB962C8B-B14F-4D97-AF65-F5344CB8AC3E}">
        <p14:creationId xmlns:p14="http://schemas.microsoft.com/office/powerpoint/2010/main" val="31910288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4D0C92-5B23-B08B-3DA2-05A88059CD5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B1915C0-5F9B-1ABF-C07A-9B2B1EC866B0}"/>
              </a:ext>
              <a:ext uri="{C183D7F6-B498-43B3-948B-1728B52AA6E4}">
                <adec:decorative xmlns:adec="http://schemas.microsoft.com/office/drawing/2017/decorative" val="0"/>
              </a:ext>
            </a:extLst>
          </p:cNvPr>
          <p:cNvSpPr txBox="1">
            <a:spLocks noGrp="1"/>
          </p:cNvSpPr>
          <p:nvPr>
            <p:ph type="title"/>
          </p:nvPr>
        </p:nvSpPr>
        <p:spPr>
          <a:xfrm>
            <a:off x="577850" y="514350"/>
            <a:ext cx="7988300" cy="382156"/>
          </a:xfrm>
          <a:prstGeom prst="rect">
            <a:avLst/>
          </a:prstGeom>
        </p:spPr>
        <p:txBody>
          <a:bodyPr vert="horz" wrap="square" lIns="0" tIns="12700" rIns="0" bIns="0" rtlCol="0">
            <a:spAutoFit/>
          </a:bodyPr>
          <a:lstStyle/>
          <a:p>
            <a:pPr marL="12700" marR="5080">
              <a:lnSpc>
                <a:spcPct val="100000"/>
              </a:lnSpc>
              <a:spcBef>
                <a:spcPts val="100"/>
              </a:spcBef>
            </a:pPr>
            <a:r>
              <a:rPr lang="en-AU" spc="-10" dirty="0">
                <a:solidFill>
                  <a:schemeClr val="accent1"/>
                </a:solidFill>
              </a:rPr>
              <a:t>Defining states</a:t>
            </a:r>
            <a:endParaRPr spc="-10" dirty="0">
              <a:solidFill>
                <a:schemeClr val="accent1"/>
              </a:solidFill>
            </a:endParaRPr>
          </a:p>
        </p:txBody>
      </p:sp>
      <p:sp>
        <p:nvSpPr>
          <p:cNvPr id="3" name="TextBox 2">
            <a:extLst>
              <a:ext uri="{FF2B5EF4-FFF2-40B4-BE49-F238E27FC236}">
                <a16:creationId xmlns:a16="http://schemas.microsoft.com/office/drawing/2014/main" id="{90CE70E3-CF0E-5D66-FD5D-6C62E6E229A4}"/>
              </a:ext>
            </a:extLst>
          </p:cNvPr>
          <p:cNvSpPr txBox="1"/>
          <p:nvPr/>
        </p:nvSpPr>
        <p:spPr>
          <a:xfrm>
            <a:off x="577850" y="889238"/>
            <a:ext cx="7589405" cy="872034"/>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AU" b="1" dirty="0"/>
              <a:t>Absorbing states: </a:t>
            </a:r>
            <a:r>
              <a:rPr lang="en-AU" dirty="0"/>
              <a:t>Subjects will never leave state </a:t>
            </a:r>
            <a:r>
              <a:rPr lang="en-AU" i="1" dirty="0"/>
              <a:t>h</a:t>
            </a:r>
            <a:r>
              <a:rPr lang="en-AU" dirty="0"/>
              <a:t> once entered (e.g. death) </a:t>
            </a:r>
          </a:p>
        </p:txBody>
      </p:sp>
      <p:sp>
        <p:nvSpPr>
          <p:cNvPr id="22" name="TextBox 21">
            <a:extLst>
              <a:ext uri="{FF2B5EF4-FFF2-40B4-BE49-F238E27FC236}">
                <a16:creationId xmlns:a16="http://schemas.microsoft.com/office/drawing/2014/main" id="{F9FD9314-9B0E-1482-F590-A1FAEB13B7E0}"/>
              </a:ext>
            </a:extLst>
          </p:cNvPr>
          <p:cNvSpPr txBox="1"/>
          <p:nvPr/>
        </p:nvSpPr>
        <p:spPr>
          <a:xfrm>
            <a:off x="3752851" y="3475747"/>
            <a:ext cx="1858240" cy="923330"/>
          </a:xfrm>
          <a:prstGeom prst="rect">
            <a:avLst/>
          </a:prstGeom>
          <a:noFill/>
          <a:ln>
            <a:solidFill>
              <a:schemeClr val="tx1"/>
            </a:solidFill>
          </a:ln>
        </p:spPr>
        <p:txBody>
          <a:bodyPr wrap="square" rtlCol="0">
            <a:spAutoFit/>
          </a:bodyPr>
          <a:lstStyle/>
          <a:p>
            <a:r>
              <a:rPr lang="en-AU" dirty="0"/>
              <a:t>D</a:t>
            </a:r>
          </a:p>
          <a:p>
            <a:endParaRPr lang="en-AU" dirty="0"/>
          </a:p>
          <a:p>
            <a:pPr algn="ctr"/>
            <a:r>
              <a:rPr lang="en-AU" dirty="0"/>
              <a:t>Dead</a:t>
            </a:r>
          </a:p>
        </p:txBody>
      </p:sp>
      <p:cxnSp>
        <p:nvCxnSpPr>
          <p:cNvPr id="23" name="Straight Arrow Connector 22">
            <a:extLst>
              <a:ext uri="{FF2B5EF4-FFF2-40B4-BE49-F238E27FC236}">
                <a16:creationId xmlns:a16="http://schemas.microsoft.com/office/drawing/2014/main" id="{A3F89DE4-E523-4ACC-B6BD-6E81AF992DB2}"/>
              </a:ext>
            </a:extLst>
          </p:cNvPr>
          <p:cNvCxnSpPr>
            <a:cxnSpLocks/>
          </p:cNvCxnSpPr>
          <p:nvPr/>
        </p:nvCxnSpPr>
        <p:spPr>
          <a:xfrm>
            <a:off x="1686788" y="2397391"/>
            <a:ext cx="1813179" cy="1347473"/>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8962473C-160E-C271-A10C-663186FCD788}"/>
              </a:ext>
            </a:extLst>
          </p:cNvPr>
          <p:cNvCxnSpPr>
            <a:cxnSpLocks/>
          </p:cNvCxnSpPr>
          <p:nvPr/>
        </p:nvCxnSpPr>
        <p:spPr>
          <a:xfrm flipH="1">
            <a:off x="5772150" y="2405932"/>
            <a:ext cx="1444336" cy="140657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6179C92F-E9E6-710E-69B8-743F37A8D26F}"/>
              </a:ext>
            </a:extLst>
          </p:cNvPr>
          <p:cNvCxnSpPr>
            <a:cxnSpLocks/>
          </p:cNvCxnSpPr>
          <p:nvPr/>
        </p:nvCxnSpPr>
        <p:spPr>
          <a:xfrm>
            <a:off x="4522372" y="2440712"/>
            <a:ext cx="0" cy="92333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197032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C1D532-7688-B423-EAEF-5BB6C11B68A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470E632-50F9-6BE3-D155-190111F73375}"/>
              </a:ext>
              <a:ext uri="{C183D7F6-B498-43B3-948B-1728B52AA6E4}">
                <adec:decorative xmlns:adec="http://schemas.microsoft.com/office/drawing/2017/decorative" val="0"/>
              </a:ext>
            </a:extLst>
          </p:cNvPr>
          <p:cNvSpPr txBox="1">
            <a:spLocks noGrp="1"/>
          </p:cNvSpPr>
          <p:nvPr>
            <p:ph type="title"/>
          </p:nvPr>
        </p:nvSpPr>
        <p:spPr>
          <a:xfrm>
            <a:off x="577850" y="514350"/>
            <a:ext cx="7988300" cy="382156"/>
          </a:xfrm>
          <a:prstGeom prst="rect">
            <a:avLst/>
          </a:prstGeom>
        </p:spPr>
        <p:txBody>
          <a:bodyPr vert="horz" wrap="square" lIns="0" tIns="12700" rIns="0" bIns="0" rtlCol="0">
            <a:spAutoFit/>
          </a:bodyPr>
          <a:lstStyle/>
          <a:p>
            <a:pPr marL="12700" marR="5080">
              <a:lnSpc>
                <a:spcPct val="100000"/>
              </a:lnSpc>
              <a:spcBef>
                <a:spcPts val="100"/>
              </a:spcBef>
            </a:pPr>
            <a:r>
              <a:rPr lang="en-AU" spc="-10" dirty="0">
                <a:solidFill>
                  <a:schemeClr val="accent1"/>
                </a:solidFill>
              </a:rPr>
              <a:t>Defining states</a:t>
            </a:r>
            <a:endParaRPr spc="-10" dirty="0">
              <a:solidFill>
                <a:schemeClr val="accent1"/>
              </a:solidFill>
            </a:endParaRPr>
          </a:p>
        </p:txBody>
      </p:sp>
      <p:sp>
        <p:nvSpPr>
          <p:cNvPr id="3" name="TextBox 2">
            <a:extLst>
              <a:ext uri="{FF2B5EF4-FFF2-40B4-BE49-F238E27FC236}">
                <a16:creationId xmlns:a16="http://schemas.microsoft.com/office/drawing/2014/main" id="{60AE5644-3DA1-A6AD-88F9-CB7EC57DDA90}"/>
              </a:ext>
            </a:extLst>
          </p:cNvPr>
          <p:cNvSpPr txBox="1"/>
          <p:nvPr/>
        </p:nvSpPr>
        <p:spPr>
          <a:xfrm>
            <a:off x="577850" y="889238"/>
            <a:ext cx="7589405" cy="872034"/>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AU" b="1" dirty="0"/>
              <a:t>Transient states: </a:t>
            </a:r>
            <a:r>
              <a:rPr lang="en-AU" dirty="0"/>
              <a:t>Subjects can move from state </a:t>
            </a:r>
            <a:r>
              <a:rPr lang="en-AU" i="1" dirty="0"/>
              <a:t>h</a:t>
            </a:r>
            <a:r>
              <a:rPr lang="en-AU" dirty="0"/>
              <a:t> to state </a:t>
            </a:r>
            <a:r>
              <a:rPr lang="en-AU" i="1" dirty="0"/>
              <a:t>j</a:t>
            </a:r>
            <a:r>
              <a:rPr lang="en-AU" dirty="0"/>
              <a:t> once entered (e.g. diseased) </a:t>
            </a:r>
          </a:p>
        </p:txBody>
      </p:sp>
      <p:sp>
        <p:nvSpPr>
          <p:cNvPr id="4" name="TextBox 3">
            <a:extLst>
              <a:ext uri="{FF2B5EF4-FFF2-40B4-BE49-F238E27FC236}">
                <a16:creationId xmlns:a16="http://schemas.microsoft.com/office/drawing/2014/main" id="{DF094455-484C-1F30-1A25-F8EFF1A5FD75}"/>
              </a:ext>
            </a:extLst>
          </p:cNvPr>
          <p:cNvSpPr txBox="1"/>
          <p:nvPr/>
        </p:nvSpPr>
        <p:spPr>
          <a:xfrm>
            <a:off x="1895474" y="1927124"/>
            <a:ext cx="1418359" cy="923330"/>
          </a:xfrm>
          <a:prstGeom prst="rect">
            <a:avLst/>
          </a:prstGeom>
          <a:noFill/>
          <a:ln>
            <a:solidFill>
              <a:schemeClr val="tx1"/>
            </a:solidFill>
          </a:ln>
        </p:spPr>
        <p:txBody>
          <a:bodyPr wrap="square" rtlCol="0">
            <a:spAutoFit/>
          </a:bodyPr>
          <a:lstStyle/>
          <a:p>
            <a:r>
              <a:rPr lang="en-AU" dirty="0"/>
              <a:t>0</a:t>
            </a:r>
          </a:p>
          <a:p>
            <a:endParaRPr lang="en-AU" dirty="0"/>
          </a:p>
          <a:p>
            <a:pPr algn="ctr"/>
            <a:r>
              <a:rPr lang="en-AU" dirty="0"/>
              <a:t>At risk</a:t>
            </a:r>
          </a:p>
        </p:txBody>
      </p:sp>
      <p:sp>
        <p:nvSpPr>
          <p:cNvPr id="5" name="TextBox 4">
            <a:extLst>
              <a:ext uri="{FF2B5EF4-FFF2-40B4-BE49-F238E27FC236}">
                <a16:creationId xmlns:a16="http://schemas.microsoft.com/office/drawing/2014/main" id="{87A4BCDA-2C30-DF9E-E477-19A24E203D39}"/>
              </a:ext>
            </a:extLst>
          </p:cNvPr>
          <p:cNvSpPr txBox="1"/>
          <p:nvPr/>
        </p:nvSpPr>
        <p:spPr>
          <a:xfrm>
            <a:off x="5336599" y="1927124"/>
            <a:ext cx="1825625" cy="923330"/>
          </a:xfrm>
          <a:prstGeom prst="rect">
            <a:avLst/>
          </a:prstGeom>
          <a:noFill/>
          <a:ln>
            <a:solidFill>
              <a:schemeClr val="tx1"/>
            </a:solidFill>
          </a:ln>
        </p:spPr>
        <p:txBody>
          <a:bodyPr wrap="square" rtlCol="0">
            <a:spAutoFit/>
          </a:bodyPr>
          <a:lstStyle/>
          <a:p>
            <a:r>
              <a:rPr lang="en-AU" dirty="0"/>
              <a:t>1</a:t>
            </a:r>
          </a:p>
          <a:p>
            <a:endParaRPr lang="en-AU" dirty="0"/>
          </a:p>
          <a:p>
            <a:pPr algn="ctr"/>
            <a:r>
              <a:rPr lang="en-AU" dirty="0"/>
              <a:t>Health event</a:t>
            </a:r>
          </a:p>
        </p:txBody>
      </p:sp>
      <p:cxnSp>
        <p:nvCxnSpPr>
          <p:cNvPr id="6" name="Straight Arrow Connector 5">
            <a:extLst>
              <a:ext uri="{FF2B5EF4-FFF2-40B4-BE49-F238E27FC236}">
                <a16:creationId xmlns:a16="http://schemas.microsoft.com/office/drawing/2014/main" id="{B873BF54-A977-BADC-3D21-7C344FEAC485}"/>
              </a:ext>
            </a:extLst>
          </p:cNvPr>
          <p:cNvCxnSpPr>
            <a:cxnSpLocks/>
            <a:stCxn id="4" idx="2"/>
          </p:cNvCxnSpPr>
          <p:nvPr/>
        </p:nvCxnSpPr>
        <p:spPr>
          <a:xfrm>
            <a:off x="2604654" y="2850454"/>
            <a:ext cx="852056" cy="1000842"/>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1C6FACB3-562E-D8BC-AABE-8C633B8195C4}"/>
              </a:ext>
            </a:extLst>
          </p:cNvPr>
          <p:cNvCxnSpPr>
            <a:cxnSpLocks/>
          </p:cNvCxnSpPr>
          <p:nvPr/>
        </p:nvCxnSpPr>
        <p:spPr>
          <a:xfrm>
            <a:off x="3313833" y="2202325"/>
            <a:ext cx="1735282"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0FE4FA08-770A-FFE0-4321-478B5DF73102}"/>
              </a:ext>
            </a:extLst>
          </p:cNvPr>
          <p:cNvCxnSpPr>
            <a:cxnSpLocks/>
          </p:cNvCxnSpPr>
          <p:nvPr/>
        </p:nvCxnSpPr>
        <p:spPr>
          <a:xfrm flipH="1">
            <a:off x="5191992" y="2850454"/>
            <a:ext cx="852056" cy="1000842"/>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D3F0C969-B37D-0C63-D816-B3D40D30AA66}"/>
              </a:ext>
            </a:extLst>
          </p:cNvPr>
          <p:cNvCxnSpPr>
            <a:cxnSpLocks/>
          </p:cNvCxnSpPr>
          <p:nvPr/>
        </p:nvCxnSpPr>
        <p:spPr>
          <a:xfrm flipH="1">
            <a:off x="3601317" y="2588522"/>
            <a:ext cx="1735282"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496736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2D353D-134F-47C9-651E-E3043876E43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8579A6F-65A9-AF1A-CAE3-8339B3FCD290}"/>
              </a:ext>
              <a:ext uri="{C183D7F6-B498-43B3-948B-1728B52AA6E4}">
                <adec:decorative xmlns:adec="http://schemas.microsoft.com/office/drawing/2017/decorative" val="0"/>
              </a:ext>
            </a:extLst>
          </p:cNvPr>
          <p:cNvSpPr txBox="1">
            <a:spLocks noGrp="1"/>
          </p:cNvSpPr>
          <p:nvPr>
            <p:ph type="title"/>
          </p:nvPr>
        </p:nvSpPr>
        <p:spPr>
          <a:xfrm>
            <a:off x="577850" y="514350"/>
            <a:ext cx="7988300" cy="382156"/>
          </a:xfrm>
          <a:prstGeom prst="rect">
            <a:avLst/>
          </a:prstGeom>
        </p:spPr>
        <p:txBody>
          <a:bodyPr vert="horz" wrap="square" lIns="0" tIns="12700" rIns="0" bIns="0" rtlCol="0">
            <a:spAutoFit/>
          </a:bodyPr>
          <a:lstStyle/>
          <a:p>
            <a:pPr marL="12700" marR="5080">
              <a:lnSpc>
                <a:spcPct val="100000"/>
              </a:lnSpc>
              <a:spcBef>
                <a:spcPts val="100"/>
              </a:spcBef>
            </a:pPr>
            <a:r>
              <a:rPr lang="en-AU" spc="-10" dirty="0">
                <a:solidFill>
                  <a:schemeClr val="accent1"/>
                </a:solidFill>
              </a:rPr>
              <a:t>Transition times</a:t>
            </a:r>
            <a:endParaRPr spc="-10" dirty="0">
              <a:solidFill>
                <a:schemeClr val="accent1"/>
              </a:solidFill>
            </a:endParaRPr>
          </a:p>
        </p:txBody>
      </p:sp>
      <p:sp>
        <p:nvSpPr>
          <p:cNvPr id="3" name="TextBox 2">
            <a:extLst>
              <a:ext uri="{FF2B5EF4-FFF2-40B4-BE49-F238E27FC236}">
                <a16:creationId xmlns:a16="http://schemas.microsoft.com/office/drawing/2014/main" id="{E2768050-AE29-4FD6-3F1A-F43EFAD6F037}"/>
              </a:ext>
            </a:extLst>
          </p:cNvPr>
          <p:cNvSpPr txBox="1"/>
          <p:nvPr/>
        </p:nvSpPr>
        <p:spPr>
          <a:xfrm>
            <a:off x="577850" y="889238"/>
            <a:ext cx="7589405" cy="1287532"/>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AU" dirty="0"/>
              <a:t>We consider where we can assume we have exact observed transition times, not where events have happened during some interval. </a:t>
            </a:r>
          </a:p>
        </p:txBody>
      </p:sp>
      <p:sp>
        <p:nvSpPr>
          <p:cNvPr id="4" name="TextBox 3">
            <a:extLst>
              <a:ext uri="{FF2B5EF4-FFF2-40B4-BE49-F238E27FC236}">
                <a16:creationId xmlns:a16="http://schemas.microsoft.com/office/drawing/2014/main" id="{E472F749-1F88-AB6C-854F-A641AF4C5AAA}"/>
              </a:ext>
            </a:extLst>
          </p:cNvPr>
          <p:cNvSpPr txBox="1"/>
          <p:nvPr/>
        </p:nvSpPr>
        <p:spPr>
          <a:xfrm>
            <a:off x="1090181" y="2458870"/>
            <a:ext cx="967220" cy="923330"/>
          </a:xfrm>
          <a:prstGeom prst="rect">
            <a:avLst/>
          </a:prstGeom>
          <a:noFill/>
          <a:ln>
            <a:solidFill>
              <a:schemeClr val="tx1"/>
            </a:solidFill>
          </a:ln>
        </p:spPr>
        <p:txBody>
          <a:bodyPr wrap="square" rtlCol="0">
            <a:spAutoFit/>
          </a:bodyPr>
          <a:lstStyle/>
          <a:p>
            <a:r>
              <a:rPr lang="en-AU" dirty="0"/>
              <a:t>0</a:t>
            </a:r>
          </a:p>
          <a:p>
            <a:endParaRPr lang="en-AU" dirty="0"/>
          </a:p>
          <a:p>
            <a:pPr algn="ctr"/>
            <a:r>
              <a:rPr lang="en-AU" dirty="0"/>
              <a:t>At risk</a:t>
            </a:r>
          </a:p>
        </p:txBody>
      </p:sp>
      <p:sp>
        <p:nvSpPr>
          <p:cNvPr id="6" name="TextBox 5">
            <a:extLst>
              <a:ext uri="{FF2B5EF4-FFF2-40B4-BE49-F238E27FC236}">
                <a16:creationId xmlns:a16="http://schemas.microsoft.com/office/drawing/2014/main" id="{1C57DBCA-3F72-2AD8-E6AB-5553D118DA99}"/>
              </a:ext>
            </a:extLst>
          </p:cNvPr>
          <p:cNvSpPr txBox="1"/>
          <p:nvPr/>
        </p:nvSpPr>
        <p:spPr>
          <a:xfrm>
            <a:off x="6869258" y="2458870"/>
            <a:ext cx="835601" cy="923330"/>
          </a:xfrm>
          <a:prstGeom prst="rect">
            <a:avLst/>
          </a:prstGeom>
          <a:noFill/>
          <a:ln>
            <a:solidFill>
              <a:schemeClr val="tx1"/>
            </a:solidFill>
          </a:ln>
        </p:spPr>
        <p:txBody>
          <a:bodyPr wrap="square" rtlCol="0">
            <a:spAutoFit/>
          </a:bodyPr>
          <a:lstStyle/>
          <a:p>
            <a:r>
              <a:rPr lang="en-AU" dirty="0"/>
              <a:t>2</a:t>
            </a:r>
          </a:p>
          <a:p>
            <a:endParaRPr lang="en-AU" dirty="0"/>
          </a:p>
          <a:p>
            <a:pPr algn="ctr"/>
            <a:r>
              <a:rPr lang="en-AU" dirty="0"/>
              <a:t>Dead</a:t>
            </a:r>
          </a:p>
        </p:txBody>
      </p:sp>
      <p:cxnSp>
        <p:nvCxnSpPr>
          <p:cNvPr id="8" name="Straight Connector 7">
            <a:extLst>
              <a:ext uri="{FF2B5EF4-FFF2-40B4-BE49-F238E27FC236}">
                <a16:creationId xmlns:a16="http://schemas.microsoft.com/office/drawing/2014/main" id="{9D9D5CA9-B721-E829-22D0-2801CC3B954B}"/>
              </a:ext>
            </a:extLst>
          </p:cNvPr>
          <p:cNvCxnSpPr>
            <a:cxnSpLocks/>
            <a:stCxn id="4" idx="2"/>
          </p:cNvCxnSpPr>
          <p:nvPr/>
        </p:nvCxnSpPr>
        <p:spPr>
          <a:xfrm>
            <a:off x="1573791" y="3382200"/>
            <a:ext cx="0" cy="768968"/>
          </a:xfrm>
          <a:prstGeom prst="line">
            <a:avLst/>
          </a:prstGeom>
          <a:ln w="28575">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515D08EC-FE68-80D3-F441-4581B51A99C5}"/>
              </a:ext>
            </a:extLst>
          </p:cNvPr>
          <p:cNvCxnSpPr>
            <a:cxnSpLocks/>
          </p:cNvCxnSpPr>
          <p:nvPr/>
        </p:nvCxnSpPr>
        <p:spPr>
          <a:xfrm>
            <a:off x="1165082" y="4137269"/>
            <a:ext cx="6815136" cy="0"/>
          </a:xfrm>
          <a:prstGeom prst="line">
            <a:avLst/>
          </a:prstGeom>
          <a:ln w="28575">
            <a:solidFill>
              <a:srgbClr val="000000"/>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75F5CA9D-A72D-B3FB-DBE3-91514A9BAFB5}"/>
              </a:ext>
            </a:extLst>
          </p:cNvPr>
          <p:cNvSpPr txBox="1"/>
          <p:nvPr/>
        </p:nvSpPr>
        <p:spPr>
          <a:xfrm>
            <a:off x="2665268" y="4296227"/>
            <a:ext cx="4484832" cy="456535"/>
          </a:xfrm>
          <a:prstGeom prst="rect">
            <a:avLst/>
          </a:prstGeom>
          <a:noFill/>
        </p:spPr>
        <p:txBody>
          <a:bodyPr wrap="square" rtlCol="0">
            <a:spAutoFit/>
          </a:bodyPr>
          <a:lstStyle/>
          <a:p>
            <a:pPr algn="ctr">
              <a:lnSpc>
                <a:spcPct val="150000"/>
              </a:lnSpc>
            </a:pPr>
            <a:r>
              <a:rPr lang="en-AU" dirty="0"/>
              <a:t>Time (t)</a:t>
            </a:r>
          </a:p>
        </p:txBody>
      </p:sp>
      <p:sp>
        <p:nvSpPr>
          <p:cNvPr id="14" name="TextBox 13">
            <a:extLst>
              <a:ext uri="{FF2B5EF4-FFF2-40B4-BE49-F238E27FC236}">
                <a16:creationId xmlns:a16="http://schemas.microsoft.com/office/drawing/2014/main" id="{34C64806-CDDA-1F57-3F12-18A15E3EE2CC}"/>
              </a:ext>
            </a:extLst>
          </p:cNvPr>
          <p:cNvSpPr txBox="1"/>
          <p:nvPr/>
        </p:nvSpPr>
        <p:spPr>
          <a:xfrm>
            <a:off x="1090181" y="4022716"/>
            <a:ext cx="1026968" cy="463092"/>
          </a:xfrm>
          <a:prstGeom prst="rect">
            <a:avLst/>
          </a:prstGeom>
          <a:noFill/>
        </p:spPr>
        <p:txBody>
          <a:bodyPr wrap="square" rtlCol="0">
            <a:spAutoFit/>
          </a:bodyPr>
          <a:lstStyle/>
          <a:p>
            <a:pPr algn="ctr">
              <a:lnSpc>
                <a:spcPct val="150000"/>
              </a:lnSpc>
            </a:pPr>
            <a:r>
              <a:rPr lang="en-AU" i="1" dirty="0"/>
              <a:t>t</a:t>
            </a:r>
            <a:r>
              <a:rPr lang="en-AU" i="1" baseline="-25000" dirty="0"/>
              <a:t>0</a:t>
            </a:r>
          </a:p>
        </p:txBody>
      </p:sp>
      <p:sp>
        <p:nvSpPr>
          <p:cNvPr id="16" name="TextBox 15">
            <a:extLst>
              <a:ext uri="{FF2B5EF4-FFF2-40B4-BE49-F238E27FC236}">
                <a16:creationId xmlns:a16="http://schemas.microsoft.com/office/drawing/2014/main" id="{15BB6894-F1B1-70EF-5177-24C832FCDDFA}"/>
              </a:ext>
            </a:extLst>
          </p:cNvPr>
          <p:cNvSpPr txBox="1"/>
          <p:nvPr/>
        </p:nvSpPr>
        <p:spPr>
          <a:xfrm>
            <a:off x="4058515" y="4024847"/>
            <a:ext cx="1026968" cy="463092"/>
          </a:xfrm>
          <a:prstGeom prst="rect">
            <a:avLst/>
          </a:prstGeom>
          <a:noFill/>
        </p:spPr>
        <p:txBody>
          <a:bodyPr wrap="square" rtlCol="0">
            <a:spAutoFit/>
          </a:bodyPr>
          <a:lstStyle/>
          <a:p>
            <a:pPr algn="ctr">
              <a:lnSpc>
                <a:spcPct val="150000"/>
              </a:lnSpc>
            </a:pPr>
            <a:r>
              <a:rPr lang="en-AU" i="1" dirty="0"/>
              <a:t>t</a:t>
            </a:r>
            <a:r>
              <a:rPr lang="en-AU" i="1" baseline="-25000" dirty="0"/>
              <a:t>1</a:t>
            </a:r>
          </a:p>
        </p:txBody>
      </p:sp>
      <p:sp>
        <p:nvSpPr>
          <p:cNvPr id="17" name="TextBox 16">
            <a:extLst>
              <a:ext uri="{FF2B5EF4-FFF2-40B4-BE49-F238E27FC236}">
                <a16:creationId xmlns:a16="http://schemas.microsoft.com/office/drawing/2014/main" id="{8EE71BF5-9D6D-0B38-7B0E-91CBD29A4020}"/>
              </a:ext>
            </a:extLst>
          </p:cNvPr>
          <p:cNvSpPr txBox="1"/>
          <p:nvPr/>
        </p:nvSpPr>
        <p:spPr>
          <a:xfrm>
            <a:off x="6773574" y="4022716"/>
            <a:ext cx="1026968" cy="463092"/>
          </a:xfrm>
          <a:prstGeom prst="rect">
            <a:avLst/>
          </a:prstGeom>
          <a:noFill/>
        </p:spPr>
        <p:txBody>
          <a:bodyPr wrap="square" rtlCol="0">
            <a:spAutoFit/>
          </a:bodyPr>
          <a:lstStyle/>
          <a:p>
            <a:pPr algn="ctr">
              <a:lnSpc>
                <a:spcPct val="150000"/>
              </a:lnSpc>
            </a:pPr>
            <a:r>
              <a:rPr lang="en-AU" i="1" dirty="0"/>
              <a:t>t</a:t>
            </a:r>
            <a:r>
              <a:rPr lang="en-AU" i="1" baseline="-25000" dirty="0"/>
              <a:t>2</a:t>
            </a:r>
          </a:p>
        </p:txBody>
      </p:sp>
      <p:cxnSp>
        <p:nvCxnSpPr>
          <p:cNvPr id="19" name="Straight Connector 18">
            <a:extLst>
              <a:ext uri="{FF2B5EF4-FFF2-40B4-BE49-F238E27FC236}">
                <a16:creationId xmlns:a16="http://schemas.microsoft.com/office/drawing/2014/main" id="{A54F45FB-5C99-EC5F-2312-220C6FE76931}"/>
              </a:ext>
            </a:extLst>
          </p:cNvPr>
          <p:cNvCxnSpPr>
            <a:cxnSpLocks/>
          </p:cNvCxnSpPr>
          <p:nvPr/>
        </p:nvCxnSpPr>
        <p:spPr>
          <a:xfrm>
            <a:off x="7309140" y="3382200"/>
            <a:ext cx="0" cy="768968"/>
          </a:xfrm>
          <a:prstGeom prst="line">
            <a:avLst/>
          </a:prstGeom>
          <a:ln w="28575">
            <a:solidFill>
              <a:srgbClr val="000000"/>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2E9AE3E4-AF7C-DF30-57C4-F6B8E89EFB28}"/>
              </a:ext>
            </a:extLst>
          </p:cNvPr>
          <p:cNvSpPr txBox="1"/>
          <p:nvPr/>
        </p:nvSpPr>
        <p:spPr>
          <a:xfrm>
            <a:off x="3704792" y="2470174"/>
            <a:ext cx="1734415" cy="923330"/>
          </a:xfrm>
          <a:prstGeom prst="rect">
            <a:avLst/>
          </a:prstGeom>
          <a:noFill/>
          <a:ln>
            <a:solidFill>
              <a:schemeClr val="tx1"/>
            </a:solidFill>
          </a:ln>
        </p:spPr>
        <p:txBody>
          <a:bodyPr wrap="square" rtlCol="0">
            <a:spAutoFit/>
          </a:bodyPr>
          <a:lstStyle/>
          <a:p>
            <a:r>
              <a:rPr lang="en-AU" dirty="0"/>
              <a:t>1</a:t>
            </a:r>
          </a:p>
          <a:p>
            <a:endParaRPr lang="en-AU" dirty="0"/>
          </a:p>
          <a:p>
            <a:pPr algn="ctr"/>
            <a:r>
              <a:rPr lang="en-AU" dirty="0"/>
              <a:t>Health event</a:t>
            </a:r>
          </a:p>
        </p:txBody>
      </p:sp>
      <p:cxnSp>
        <p:nvCxnSpPr>
          <p:cNvPr id="21" name="Straight Connector 20">
            <a:extLst>
              <a:ext uri="{FF2B5EF4-FFF2-40B4-BE49-F238E27FC236}">
                <a16:creationId xmlns:a16="http://schemas.microsoft.com/office/drawing/2014/main" id="{4ABF160B-2700-E56C-8CD6-BF06335E1B04}"/>
              </a:ext>
            </a:extLst>
          </p:cNvPr>
          <p:cNvCxnSpPr>
            <a:cxnSpLocks/>
          </p:cNvCxnSpPr>
          <p:nvPr/>
        </p:nvCxnSpPr>
        <p:spPr>
          <a:xfrm>
            <a:off x="4572000" y="3382200"/>
            <a:ext cx="0" cy="768968"/>
          </a:xfrm>
          <a:prstGeom prst="line">
            <a:avLst/>
          </a:prstGeom>
          <a:ln w="28575">
            <a:solidFill>
              <a:srgbClr val="0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250613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C05770-5A7E-4818-D7AC-F68C594820C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EB42794-D347-1643-1703-65DC6EBB8CFC}"/>
              </a:ext>
              <a:ext uri="{C183D7F6-B498-43B3-948B-1728B52AA6E4}">
                <adec:decorative xmlns:adec="http://schemas.microsoft.com/office/drawing/2017/decorative" val="0"/>
              </a:ext>
            </a:extLst>
          </p:cNvPr>
          <p:cNvSpPr txBox="1">
            <a:spLocks noGrp="1"/>
          </p:cNvSpPr>
          <p:nvPr>
            <p:ph type="title"/>
          </p:nvPr>
        </p:nvSpPr>
        <p:spPr>
          <a:xfrm>
            <a:off x="577850" y="514350"/>
            <a:ext cx="7988300" cy="382156"/>
          </a:xfrm>
          <a:prstGeom prst="rect">
            <a:avLst/>
          </a:prstGeom>
        </p:spPr>
        <p:txBody>
          <a:bodyPr vert="horz" wrap="square" lIns="0" tIns="12700" rIns="0" bIns="0" rtlCol="0">
            <a:spAutoFit/>
          </a:bodyPr>
          <a:lstStyle/>
          <a:p>
            <a:pPr marL="12700" marR="5080">
              <a:lnSpc>
                <a:spcPct val="100000"/>
              </a:lnSpc>
              <a:spcBef>
                <a:spcPts val="100"/>
              </a:spcBef>
            </a:pPr>
            <a:r>
              <a:rPr lang="en-AU" dirty="0"/>
              <a:t>Transition times</a:t>
            </a:r>
            <a:endParaRPr spc="-10" dirty="0">
              <a:solidFill>
                <a:schemeClr val="accent1"/>
              </a:solidFill>
            </a:endParaRPr>
          </a:p>
        </p:txBody>
      </p:sp>
      <p:sp>
        <p:nvSpPr>
          <p:cNvPr id="3" name="TextBox 2">
            <a:extLst>
              <a:ext uri="{FF2B5EF4-FFF2-40B4-BE49-F238E27FC236}">
                <a16:creationId xmlns:a16="http://schemas.microsoft.com/office/drawing/2014/main" id="{15155D9F-88F6-A682-4D39-46BD9820F631}"/>
              </a:ext>
            </a:extLst>
          </p:cNvPr>
          <p:cNvSpPr txBox="1"/>
          <p:nvPr/>
        </p:nvSpPr>
        <p:spPr>
          <a:xfrm>
            <a:off x="577850" y="889238"/>
            <a:ext cx="7589405" cy="1287532"/>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AU" dirty="0"/>
              <a:t>We consider where we can assume we have exact observed transition times, not where events have happened during some interval. </a:t>
            </a:r>
          </a:p>
        </p:txBody>
      </p:sp>
      <p:sp>
        <p:nvSpPr>
          <p:cNvPr id="4" name="TextBox 3">
            <a:extLst>
              <a:ext uri="{FF2B5EF4-FFF2-40B4-BE49-F238E27FC236}">
                <a16:creationId xmlns:a16="http://schemas.microsoft.com/office/drawing/2014/main" id="{7FA189A3-2A3B-EE07-7B79-E60751891C8D}"/>
              </a:ext>
            </a:extLst>
          </p:cNvPr>
          <p:cNvSpPr txBox="1"/>
          <p:nvPr/>
        </p:nvSpPr>
        <p:spPr>
          <a:xfrm>
            <a:off x="1090181" y="2458870"/>
            <a:ext cx="967220" cy="923330"/>
          </a:xfrm>
          <a:prstGeom prst="rect">
            <a:avLst/>
          </a:prstGeom>
          <a:noFill/>
          <a:ln>
            <a:solidFill>
              <a:schemeClr val="tx1"/>
            </a:solidFill>
          </a:ln>
        </p:spPr>
        <p:txBody>
          <a:bodyPr wrap="square" rtlCol="0">
            <a:spAutoFit/>
          </a:bodyPr>
          <a:lstStyle/>
          <a:p>
            <a:r>
              <a:rPr lang="en-AU" dirty="0"/>
              <a:t>0</a:t>
            </a:r>
          </a:p>
          <a:p>
            <a:endParaRPr lang="en-AU" dirty="0"/>
          </a:p>
          <a:p>
            <a:pPr algn="ctr"/>
            <a:r>
              <a:rPr lang="en-AU" dirty="0"/>
              <a:t>At risk</a:t>
            </a:r>
          </a:p>
        </p:txBody>
      </p:sp>
      <p:sp>
        <p:nvSpPr>
          <p:cNvPr id="5" name="TextBox 4">
            <a:extLst>
              <a:ext uri="{FF2B5EF4-FFF2-40B4-BE49-F238E27FC236}">
                <a16:creationId xmlns:a16="http://schemas.microsoft.com/office/drawing/2014/main" id="{5E90CA2E-1052-658A-B922-A53FD56C09EF}"/>
              </a:ext>
            </a:extLst>
          </p:cNvPr>
          <p:cNvSpPr txBox="1"/>
          <p:nvPr/>
        </p:nvSpPr>
        <p:spPr>
          <a:xfrm>
            <a:off x="3704792" y="2470174"/>
            <a:ext cx="1734415" cy="923330"/>
          </a:xfrm>
          <a:prstGeom prst="rect">
            <a:avLst/>
          </a:prstGeom>
          <a:noFill/>
          <a:ln>
            <a:solidFill>
              <a:schemeClr val="tx1"/>
            </a:solidFill>
          </a:ln>
        </p:spPr>
        <p:txBody>
          <a:bodyPr wrap="square" rtlCol="0">
            <a:spAutoFit/>
          </a:bodyPr>
          <a:lstStyle/>
          <a:p>
            <a:r>
              <a:rPr lang="en-AU" dirty="0"/>
              <a:t>1</a:t>
            </a:r>
          </a:p>
          <a:p>
            <a:endParaRPr lang="en-AU" dirty="0"/>
          </a:p>
          <a:p>
            <a:pPr algn="ctr"/>
            <a:r>
              <a:rPr lang="en-AU" dirty="0"/>
              <a:t>Health event</a:t>
            </a:r>
          </a:p>
        </p:txBody>
      </p:sp>
      <p:sp>
        <p:nvSpPr>
          <p:cNvPr id="6" name="TextBox 5">
            <a:extLst>
              <a:ext uri="{FF2B5EF4-FFF2-40B4-BE49-F238E27FC236}">
                <a16:creationId xmlns:a16="http://schemas.microsoft.com/office/drawing/2014/main" id="{6F3976D2-A31E-677A-AF1C-57D0C815D7F0}"/>
              </a:ext>
            </a:extLst>
          </p:cNvPr>
          <p:cNvSpPr txBox="1"/>
          <p:nvPr/>
        </p:nvSpPr>
        <p:spPr>
          <a:xfrm>
            <a:off x="6869258" y="2458870"/>
            <a:ext cx="835601" cy="923330"/>
          </a:xfrm>
          <a:prstGeom prst="rect">
            <a:avLst/>
          </a:prstGeom>
          <a:noFill/>
          <a:ln>
            <a:solidFill>
              <a:schemeClr val="tx1"/>
            </a:solidFill>
          </a:ln>
        </p:spPr>
        <p:txBody>
          <a:bodyPr wrap="square" rtlCol="0">
            <a:spAutoFit/>
          </a:bodyPr>
          <a:lstStyle/>
          <a:p>
            <a:r>
              <a:rPr lang="en-AU" dirty="0"/>
              <a:t>2</a:t>
            </a:r>
          </a:p>
          <a:p>
            <a:endParaRPr lang="en-AU" dirty="0"/>
          </a:p>
          <a:p>
            <a:pPr algn="ctr"/>
            <a:r>
              <a:rPr lang="en-AU" dirty="0"/>
              <a:t>Dead</a:t>
            </a:r>
          </a:p>
        </p:txBody>
      </p:sp>
      <p:cxnSp>
        <p:nvCxnSpPr>
          <p:cNvPr id="8" name="Straight Connector 7">
            <a:extLst>
              <a:ext uri="{FF2B5EF4-FFF2-40B4-BE49-F238E27FC236}">
                <a16:creationId xmlns:a16="http://schemas.microsoft.com/office/drawing/2014/main" id="{AAD0532A-86F2-2743-8262-40FB29AC9508}"/>
              </a:ext>
            </a:extLst>
          </p:cNvPr>
          <p:cNvCxnSpPr>
            <a:cxnSpLocks/>
            <a:stCxn id="4" idx="2"/>
          </p:cNvCxnSpPr>
          <p:nvPr/>
        </p:nvCxnSpPr>
        <p:spPr>
          <a:xfrm>
            <a:off x="1573791" y="3382200"/>
            <a:ext cx="0" cy="768968"/>
          </a:xfrm>
          <a:prstGeom prst="line">
            <a:avLst/>
          </a:prstGeom>
          <a:ln w="28575">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5B69DCB-7644-96C0-3293-67082BD10E71}"/>
              </a:ext>
            </a:extLst>
          </p:cNvPr>
          <p:cNvCxnSpPr>
            <a:cxnSpLocks/>
          </p:cNvCxnSpPr>
          <p:nvPr/>
        </p:nvCxnSpPr>
        <p:spPr>
          <a:xfrm>
            <a:off x="1165082" y="4137269"/>
            <a:ext cx="6815136" cy="0"/>
          </a:xfrm>
          <a:prstGeom prst="line">
            <a:avLst/>
          </a:prstGeom>
          <a:ln w="28575">
            <a:solidFill>
              <a:srgbClr val="000000"/>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E452BC3B-E23F-25A8-7F6E-DBE575FBE9E8}"/>
              </a:ext>
            </a:extLst>
          </p:cNvPr>
          <p:cNvSpPr txBox="1"/>
          <p:nvPr/>
        </p:nvSpPr>
        <p:spPr>
          <a:xfrm>
            <a:off x="2665268" y="4296227"/>
            <a:ext cx="4484832" cy="456535"/>
          </a:xfrm>
          <a:prstGeom prst="rect">
            <a:avLst/>
          </a:prstGeom>
          <a:noFill/>
        </p:spPr>
        <p:txBody>
          <a:bodyPr wrap="square" rtlCol="0">
            <a:spAutoFit/>
          </a:bodyPr>
          <a:lstStyle/>
          <a:p>
            <a:pPr algn="ctr">
              <a:lnSpc>
                <a:spcPct val="150000"/>
              </a:lnSpc>
            </a:pPr>
            <a:r>
              <a:rPr lang="en-AU" dirty="0"/>
              <a:t>Time (t)</a:t>
            </a:r>
          </a:p>
        </p:txBody>
      </p:sp>
      <p:sp>
        <p:nvSpPr>
          <p:cNvPr id="14" name="TextBox 13">
            <a:extLst>
              <a:ext uri="{FF2B5EF4-FFF2-40B4-BE49-F238E27FC236}">
                <a16:creationId xmlns:a16="http://schemas.microsoft.com/office/drawing/2014/main" id="{0511773D-2667-C3B6-83CF-C663C058EF82}"/>
              </a:ext>
            </a:extLst>
          </p:cNvPr>
          <p:cNvSpPr txBox="1"/>
          <p:nvPr/>
        </p:nvSpPr>
        <p:spPr>
          <a:xfrm>
            <a:off x="1090181" y="4022716"/>
            <a:ext cx="1026968" cy="463092"/>
          </a:xfrm>
          <a:prstGeom prst="rect">
            <a:avLst/>
          </a:prstGeom>
          <a:noFill/>
        </p:spPr>
        <p:txBody>
          <a:bodyPr wrap="square" rtlCol="0">
            <a:spAutoFit/>
          </a:bodyPr>
          <a:lstStyle/>
          <a:p>
            <a:pPr algn="ctr">
              <a:lnSpc>
                <a:spcPct val="150000"/>
              </a:lnSpc>
            </a:pPr>
            <a:r>
              <a:rPr lang="en-AU" i="1" dirty="0"/>
              <a:t>t</a:t>
            </a:r>
            <a:r>
              <a:rPr lang="en-AU" i="1" baseline="-25000" dirty="0"/>
              <a:t>0</a:t>
            </a:r>
          </a:p>
        </p:txBody>
      </p:sp>
      <p:sp>
        <p:nvSpPr>
          <p:cNvPr id="16" name="TextBox 15">
            <a:extLst>
              <a:ext uri="{FF2B5EF4-FFF2-40B4-BE49-F238E27FC236}">
                <a16:creationId xmlns:a16="http://schemas.microsoft.com/office/drawing/2014/main" id="{E4878038-D883-39F8-BAF2-665CE20E9118}"/>
              </a:ext>
            </a:extLst>
          </p:cNvPr>
          <p:cNvSpPr txBox="1"/>
          <p:nvPr/>
        </p:nvSpPr>
        <p:spPr>
          <a:xfrm>
            <a:off x="2652715" y="4040433"/>
            <a:ext cx="1026968" cy="463092"/>
          </a:xfrm>
          <a:prstGeom prst="rect">
            <a:avLst/>
          </a:prstGeom>
          <a:noFill/>
        </p:spPr>
        <p:txBody>
          <a:bodyPr wrap="square" rtlCol="0">
            <a:spAutoFit/>
          </a:bodyPr>
          <a:lstStyle/>
          <a:p>
            <a:pPr algn="ctr">
              <a:lnSpc>
                <a:spcPct val="150000"/>
              </a:lnSpc>
            </a:pPr>
            <a:r>
              <a:rPr lang="en-AU" i="1" dirty="0"/>
              <a:t>t-t</a:t>
            </a:r>
            <a:r>
              <a:rPr lang="en-AU" i="1" baseline="-25000" dirty="0"/>
              <a:t>1</a:t>
            </a:r>
          </a:p>
        </p:txBody>
      </p:sp>
      <p:sp>
        <p:nvSpPr>
          <p:cNvPr id="17" name="TextBox 16">
            <a:extLst>
              <a:ext uri="{FF2B5EF4-FFF2-40B4-BE49-F238E27FC236}">
                <a16:creationId xmlns:a16="http://schemas.microsoft.com/office/drawing/2014/main" id="{5F791FB8-8E79-B502-8B7E-A2429EE6652A}"/>
              </a:ext>
            </a:extLst>
          </p:cNvPr>
          <p:cNvSpPr txBox="1"/>
          <p:nvPr/>
        </p:nvSpPr>
        <p:spPr>
          <a:xfrm>
            <a:off x="6830074" y="4040433"/>
            <a:ext cx="1026968" cy="463092"/>
          </a:xfrm>
          <a:prstGeom prst="rect">
            <a:avLst/>
          </a:prstGeom>
          <a:noFill/>
        </p:spPr>
        <p:txBody>
          <a:bodyPr wrap="square" rtlCol="0">
            <a:spAutoFit/>
          </a:bodyPr>
          <a:lstStyle/>
          <a:p>
            <a:pPr algn="ctr">
              <a:lnSpc>
                <a:spcPct val="150000"/>
              </a:lnSpc>
            </a:pPr>
            <a:r>
              <a:rPr lang="en-AU" i="1" dirty="0"/>
              <a:t>t</a:t>
            </a:r>
            <a:r>
              <a:rPr lang="en-AU" i="1" baseline="-25000" dirty="0"/>
              <a:t>2</a:t>
            </a:r>
          </a:p>
        </p:txBody>
      </p:sp>
      <p:cxnSp>
        <p:nvCxnSpPr>
          <p:cNvPr id="18" name="Straight Connector 17">
            <a:extLst>
              <a:ext uri="{FF2B5EF4-FFF2-40B4-BE49-F238E27FC236}">
                <a16:creationId xmlns:a16="http://schemas.microsoft.com/office/drawing/2014/main" id="{3F33572C-6376-3AB5-09DF-768AFAE77DC4}"/>
              </a:ext>
            </a:extLst>
          </p:cNvPr>
          <p:cNvCxnSpPr>
            <a:cxnSpLocks/>
          </p:cNvCxnSpPr>
          <p:nvPr/>
        </p:nvCxnSpPr>
        <p:spPr>
          <a:xfrm>
            <a:off x="3158115" y="3382200"/>
            <a:ext cx="0" cy="768968"/>
          </a:xfrm>
          <a:prstGeom prst="line">
            <a:avLst/>
          </a:prstGeom>
          <a:ln w="28575">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E5462A8-5DEB-43A3-F71B-13CF684EC850}"/>
              </a:ext>
            </a:extLst>
          </p:cNvPr>
          <p:cNvCxnSpPr>
            <a:cxnSpLocks/>
          </p:cNvCxnSpPr>
          <p:nvPr/>
        </p:nvCxnSpPr>
        <p:spPr>
          <a:xfrm>
            <a:off x="7309140" y="3382200"/>
            <a:ext cx="0" cy="768968"/>
          </a:xfrm>
          <a:prstGeom prst="line">
            <a:avLst/>
          </a:prstGeom>
          <a:ln w="28575">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09C2910-4FB4-F02C-DA7B-129682C7DE42}"/>
              </a:ext>
            </a:extLst>
          </p:cNvPr>
          <p:cNvCxnSpPr>
            <a:cxnSpLocks/>
          </p:cNvCxnSpPr>
          <p:nvPr/>
        </p:nvCxnSpPr>
        <p:spPr>
          <a:xfrm>
            <a:off x="6053715" y="3382200"/>
            <a:ext cx="0" cy="768968"/>
          </a:xfrm>
          <a:prstGeom prst="line">
            <a:avLst/>
          </a:prstGeom>
          <a:ln w="28575">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744273CD-4629-4FBA-69F3-E52BE45EE1F8}"/>
              </a:ext>
            </a:extLst>
          </p:cNvPr>
          <p:cNvCxnSpPr>
            <a:cxnSpLocks/>
          </p:cNvCxnSpPr>
          <p:nvPr/>
        </p:nvCxnSpPr>
        <p:spPr>
          <a:xfrm>
            <a:off x="4572000" y="3382200"/>
            <a:ext cx="0" cy="768968"/>
          </a:xfrm>
          <a:prstGeom prst="line">
            <a:avLst/>
          </a:prstGeom>
          <a:ln w="28575">
            <a:solidFill>
              <a:srgbClr val="000000"/>
            </a:solidFill>
            <a:prstDash val="sysDot"/>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3A9FF2B3-BFF7-6C94-5BDF-82B61E18F39E}"/>
              </a:ext>
            </a:extLst>
          </p:cNvPr>
          <p:cNvSpPr txBox="1"/>
          <p:nvPr/>
        </p:nvSpPr>
        <p:spPr>
          <a:xfrm>
            <a:off x="5609648" y="4040433"/>
            <a:ext cx="1026968" cy="463092"/>
          </a:xfrm>
          <a:prstGeom prst="rect">
            <a:avLst/>
          </a:prstGeom>
          <a:noFill/>
        </p:spPr>
        <p:txBody>
          <a:bodyPr wrap="square" rtlCol="0">
            <a:spAutoFit/>
          </a:bodyPr>
          <a:lstStyle/>
          <a:p>
            <a:pPr algn="ctr">
              <a:lnSpc>
                <a:spcPct val="150000"/>
              </a:lnSpc>
            </a:pPr>
            <a:r>
              <a:rPr lang="en-AU" i="1" dirty="0"/>
              <a:t>t</a:t>
            </a:r>
            <a:r>
              <a:rPr lang="en-AU" dirty="0"/>
              <a:t>+</a:t>
            </a:r>
            <a:r>
              <a:rPr lang="en-AU" i="1" dirty="0"/>
              <a:t>t</a:t>
            </a:r>
            <a:r>
              <a:rPr lang="en-AU" i="1" baseline="-25000" dirty="0"/>
              <a:t>1</a:t>
            </a:r>
          </a:p>
        </p:txBody>
      </p:sp>
    </p:spTree>
    <p:extLst>
      <p:ext uri="{BB962C8B-B14F-4D97-AF65-F5344CB8AC3E}">
        <p14:creationId xmlns:p14="http://schemas.microsoft.com/office/powerpoint/2010/main" val="6449624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5DBC80-2001-420E-EC11-18476F78416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E989160-AB30-C9DD-A384-F3BD6947B1AC}"/>
              </a:ext>
            </a:extLst>
          </p:cNvPr>
          <p:cNvSpPr>
            <a:spLocks noGrp="1"/>
          </p:cNvSpPr>
          <p:nvPr>
            <p:ph type="title"/>
          </p:nvPr>
        </p:nvSpPr>
        <p:spPr/>
        <p:txBody>
          <a:bodyPr/>
          <a:lstStyle/>
          <a:p>
            <a:r>
              <a:rPr lang="en-AU" dirty="0"/>
              <a:t>Estimators</a:t>
            </a:r>
          </a:p>
        </p:txBody>
      </p:sp>
    </p:spTree>
    <p:extLst>
      <p:ext uri="{BB962C8B-B14F-4D97-AF65-F5344CB8AC3E}">
        <p14:creationId xmlns:p14="http://schemas.microsoft.com/office/powerpoint/2010/main" val="2291971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1924D3-63D9-C4CA-F10D-89E65F906AB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73282F9-733C-0B87-45A8-69A6C6951029}"/>
              </a:ext>
              <a:ext uri="{C183D7F6-B498-43B3-948B-1728B52AA6E4}">
                <adec:decorative xmlns:adec="http://schemas.microsoft.com/office/drawing/2017/decorative" val="0"/>
              </a:ext>
            </a:extLst>
          </p:cNvPr>
          <p:cNvSpPr txBox="1">
            <a:spLocks noGrp="1"/>
          </p:cNvSpPr>
          <p:nvPr>
            <p:ph type="title"/>
          </p:nvPr>
        </p:nvSpPr>
        <p:spPr>
          <a:xfrm>
            <a:off x="577850" y="514350"/>
            <a:ext cx="7988300" cy="382156"/>
          </a:xfrm>
          <a:prstGeom prst="rect">
            <a:avLst/>
          </a:prstGeom>
        </p:spPr>
        <p:txBody>
          <a:bodyPr vert="horz" wrap="square" lIns="0" tIns="12700" rIns="0" bIns="0" rtlCol="0">
            <a:spAutoFit/>
          </a:bodyPr>
          <a:lstStyle/>
          <a:p>
            <a:pPr marL="12700" marR="5080">
              <a:lnSpc>
                <a:spcPct val="100000"/>
              </a:lnSpc>
              <a:spcBef>
                <a:spcPts val="100"/>
              </a:spcBef>
            </a:pPr>
            <a:r>
              <a:rPr lang="en-AU" spc="-10" dirty="0">
                <a:solidFill>
                  <a:schemeClr val="accent1"/>
                </a:solidFill>
              </a:rPr>
              <a:t>How can we model multi-state data?</a:t>
            </a:r>
            <a:endParaRPr spc="-10" dirty="0">
              <a:solidFill>
                <a:schemeClr val="accent1"/>
              </a:solidFill>
            </a:endParaRPr>
          </a:p>
        </p:txBody>
      </p:sp>
      <p:sp>
        <p:nvSpPr>
          <p:cNvPr id="3" name="TextBox 2">
            <a:extLst>
              <a:ext uri="{FF2B5EF4-FFF2-40B4-BE49-F238E27FC236}">
                <a16:creationId xmlns:a16="http://schemas.microsoft.com/office/drawing/2014/main" id="{AF83ADC8-DC79-3170-C676-F5156FD992E7}"/>
              </a:ext>
            </a:extLst>
          </p:cNvPr>
          <p:cNvSpPr txBox="1"/>
          <p:nvPr/>
        </p:nvSpPr>
        <p:spPr>
          <a:xfrm>
            <a:off x="577850" y="1113681"/>
            <a:ext cx="7344179" cy="3365024"/>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AU" dirty="0"/>
              <a:t>Non-parametric approaches:</a:t>
            </a:r>
          </a:p>
          <a:p>
            <a:pPr marL="898525" lvl="1" indent="-285750">
              <a:lnSpc>
                <a:spcPct val="150000"/>
              </a:lnSpc>
              <a:buFont typeface="Wingdings" panose="05000000000000000000" pitchFamily="2" charset="2"/>
              <a:buChar char="Ø"/>
            </a:pPr>
            <a:r>
              <a:rPr lang="en-AU" dirty="0"/>
              <a:t>Nelson-Aalen estimator for cumulative hazard</a:t>
            </a:r>
          </a:p>
          <a:p>
            <a:pPr marL="898525" lvl="1" indent="-285750">
              <a:lnSpc>
                <a:spcPct val="150000"/>
              </a:lnSpc>
              <a:buFont typeface="Wingdings" panose="05000000000000000000" pitchFamily="2" charset="2"/>
              <a:buChar char="Ø"/>
            </a:pPr>
            <a:r>
              <a:rPr lang="en-AU" dirty="0"/>
              <a:t>Aalen-Johansen estimator for state occupation probability</a:t>
            </a:r>
          </a:p>
          <a:p>
            <a:pPr marL="285750" indent="-285750">
              <a:lnSpc>
                <a:spcPct val="150000"/>
              </a:lnSpc>
              <a:buFont typeface="Arial" panose="020B0604020202020204" pitchFamily="34" charset="0"/>
              <a:buChar char="•"/>
            </a:pPr>
            <a:endParaRPr lang="en-AU" dirty="0"/>
          </a:p>
          <a:p>
            <a:pPr marL="285750" indent="-285750">
              <a:lnSpc>
                <a:spcPct val="150000"/>
              </a:lnSpc>
              <a:buFont typeface="Arial" panose="020B0604020202020204" pitchFamily="34" charset="0"/>
              <a:buChar char="•"/>
            </a:pPr>
            <a:r>
              <a:rPr lang="en-AU" dirty="0"/>
              <a:t>Cox proportional </a:t>
            </a:r>
            <a:r>
              <a:rPr lang="en-AU" dirty="0" err="1"/>
              <a:t>‘cause</a:t>
            </a:r>
            <a:r>
              <a:rPr lang="en-AU" dirty="0"/>
              <a:t>-specific’ hazards model</a:t>
            </a:r>
          </a:p>
          <a:p>
            <a:pPr marL="285750" indent="-285750">
              <a:lnSpc>
                <a:spcPct val="150000"/>
              </a:lnSpc>
              <a:buFont typeface="Arial" panose="020B0604020202020204" pitchFamily="34" charset="0"/>
              <a:buChar char="•"/>
            </a:pPr>
            <a:r>
              <a:rPr lang="en-AU" dirty="0"/>
              <a:t>Flexible parametric </a:t>
            </a:r>
            <a:r>
              <a:rPr lang="en-AU" dirty="0" err="1"/>
              <a:t>‘cause</a:t>
            </a:r>
            <a:r>
              <a:rPr lang="en-AU" dirty="0"/>
              <a:t>-specific’ hazards model</a:t>
            </a:r>
          </a:p>
          <a:p>
            <a:pPr marL="285750" indent="-285750">
              <a:lnSpc>
                <a:spcPct val="150000"/>
              </a:lnSpc>
              <a:buFont typeface="Arial" panose="020B0604020202020204" pitchFamily="34" charset="0"/>
              <a:buChar char="•"/>
            </a:pPr>
            <a:endParaRPr lang="en-AU" dirty="0"/>
          </a:p>
          <a:p>
            <a:pPr marL="285750" indent="-285750">
              <a:lnSpc>
                <a:spcPct val="150000"/>
              </a:lnSpc>
              <a:buFont typeface="Arial" panose="020B0604020202020204" pitchFamily="34" charset="0"/>
              <a:buChar char="•"/>
            </a:pPr>
            <a:r>
              <a:rPr lang="en-AU" dirty="0">
                <a:solidFill>
                  <a:schemeClr val="tx1">
                    <a:lumMod val="50000"/>
                    <a:lumOff val="50000"/>
                  </a:schemeClr>
                </a:solidFill>
              </a:rPr>
              <a:t>Markov multi-state</a:t>
            </a:r>
          </a:p>
        </p:txBody>
      </p:sp>
    </p:spTree>
    <p:extLst>
      <p:ext uri="{BB962C8B-B14F-4D97-AF65-F5344CB8AC3E}">
        <p14:creationId xmlns:p14="http://schemas.microsoft.com/office/powerpoint/2010/main" val="4063118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1FB3C9-136A-7731-4D3C-D7208153B3B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22CB3E5-2A7E-49B5-B506-0D0F64F78D47}"/>
              </a:ext>
              <a:ext uri="{C183D7F6-B498-43B3-948B-1728B52AA6E4}">
                <adec:decorative xmlns:adec="http://schemas.microsoft.com/office/drawing/2017/decorative" val="0"/>
              </a:ext>
            </a:extLst>
          </p:cNvPr>
          <p:cNvSpPr txBox="1">
            <a:spLocks noGrp="1"/>
          </p:cNvSpPr>
          <p:nvPr>
            <p:ph type="title"/>
          </p:nvPr>
        </p:nvSpPr>
        <p:spPr>
          <a:xfrm>
            <a:off x="577850" y="514350"/>
            <a:ext cx="7988300" cy="382156"/>
          </a:xfrm>
          <a:prstGeom prst="rect">
            <a:avLst/>
          </a:prstGeom>
        </p:spPr>
        <p:txBody>
          <a:bodyPr vert="horz" wrap="square" lIns="0" tIns="12700" rIns="0" bIns="0" rtlCol="0">
            <a:spAutoFit/>
          </a:bodyPr>
          <a:lstStyle/>
          <a:p>
            <a:pPr marL="12700" marR="5080">
              <a:lnSpc>
                <a:spcPct val="100000"/>
              </a:lnSpc>
              <a:spcBef>
                <a:spcPts val="100"/>
              </a:spcBef>
            </a:pPr>
            <a:r>
              <a:rPr lang="en-AU" spc="-10" dirty="0">
                <a:solidFill>
                  <a:schemeClr val="accent1"/>
                </a:solidFill>
              </a:rPr>
              <a:t>Nelson-Aalen estimator</a:t>
            </a:r>
            <a:endParaRPr spc="-10" dirty="0">
              <a:solidFill>
                <a:schemeClr val="accent1"/>
              </a:solidFill>
            </a:endParaRPr>
          </a:p>
        </p:txBody>
      </p:sp>
      <p:sp>
        <p:nvSpPr>
          <p:cNvPr id="3" name="TextBox 2">
            <a:extLst>
              <a:ext uri="{FF2B5EF4-FFF2-40B4-BE49-F238E27FC236}">
                <a16:creationId xmlns:a16="http://schemas.microsoft.com/office/drawing/2014/main" id="{96D32574-93AF-F5CB-1B45-71AFD9A26C4B}"/>
              </a:ext>
            </a:extLst>
          </p:cNvPr>
          <p:cNvSpPr txBox="1"/>
          <p:nvPr/>
        </p:nvSpPr>
        <p:spPr>
          <a:xfrm>
            <a:off x="577850" y="1045757"/>
            <a:ext cx="8202468" cy="785343"/>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AU" sz="1600" b="1" dirty="0"/>
              <a:t>Cumulative transition hazard:</a:t>
            </a:r>
            <a:r>
              <a:rPr lang="en-AU" sz="1600" dirty="0"/>
              <a:t> Total cumulative risk of state </a:t>
            </a:r>
            <a:r>
              <a:rPr lang="en-AU" sz="1600" i="1" dirty="0"/>
              <a:t>h</a:t>
            </a:r>
            <a:r>
              <a:rPr lang="en-AU" sz="1600" dirty="0"/>
              <a:t> at time </a:t>
            </a:r>
            <a:r>
              <a:rPr lang="en-AU" sz="1600" i="1" dirty="0"/>
              <a:t>t</a:t>
            </a:r>
            <a:r>
              <a:rPr lang="en-AU" sz="1600" dirty="0"/>
              <a:t>.</a:t>
            </a:r>
          </a:p>
          <a:p>
            <a:pPr marL="285750" indent="-285750">
              <a:lnSpc>
                <a:spcPct val="150000"/>
              </a:lnSpc>
              <a:buFont typeface="Arial" panose="020B0604020202020204" pitchFamily="34" charset="0"/>
              <a:buChar char="•"/>
            </a:pPr>
            <a:r>
              <a:rPr lang="en-AU" sz="1600" dirty="0"/>
              <a:t>Non-parametric.</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72B3885-5AE0-7426-720B-51F01432EBF4}"/>
                  </a:ext>
                </a:extLst>
              </p:cNvPr>
              <p:cNvSpPr txBox="1"/>
              <p:nvPr/>
            </p:nvSpPr>
            <p:spPr>
              <a:xfrm>
                <a:off x="262066" y="3433427"/>
                <a:ext cx="8202468" cy="995016"/>
              </a:xfrm>
              <a:prstGeom prst="rect">
                <a:avLst/>
              </a:prstGeom>
              <a:noFill/>
            </p:spPr>
            <p:txBody>
              <a:bodyPr wrap="square" rtlCol="0">
                <a:spAutoFit/>
              </a:bodyPr>
              <a:lstStyle/>
              <a:p>
                <a:pPr>
                  <a:lnSpc>
                    <a:spcPct val="150000"/>
                  </a:lnSpc>
                </a:pPr>
                <a14:m>
                  <m:oMathPara xmlns:m="http://schemas.openxmlformats.org/officeDocument/2006/math">
                    <m:oMathParaPr>
                      <m:jc m:val="centerGroup"/>
                    </m:oMathParaPr>
                    <m:oMath xmlns:m="http://schemas.openxmlformats.org/officeDocument/2006/math">
                      <m:sSub>
                        <m:sSubPr>
                          <m:ctrlPr>
                            <a:rPr lang="en-AU" sz="1600" i="1" smtClean="0">
                              <a:latin typeface="Cambria Math" panose="02040503050406030204" pitchFamily="18" charset="0"/>
                            </a:rPr>
                          </m:ctrlPr>
                        </m:sSubPr>
                        <m:e>
                          <m:acc>
                            <m:accPr>
                              <m:chr m:val="̂"/>
                              <m:ctrlPr>
                                <a:rPr lang="en-AU" sz="1600" i="1" smtClean="0">
                                  <a:latin typeface="Cambria Math" panose="02040503050406030204" pitchFamily="18" charset="0"/>
                                </a:rPr>
                              </m:ctrlPr>
                            </m:accPr>
                            <m:e>
                              <m:r>
                                <a:rPr lang="en-AU" sz="1600" b="0" i="1" smtClean="0">
                                  <a:latin typeface="Cambria Math" panose="02040503050406030204" pitchFamily="18" charset="0"/>
                                </a:rPr>
                                <m:t>𝐴</m:t>
                              </m:r>
                            </m:e>
                          </m:acc>
                        </m:e>
                        <m:sub>
                          <m:r>
                            <a:rPr lang="en-AU" sz="1600" b="0" i="1" smtClean="0">
                              <a:latin typeface="Cambria Math" panose="02040503050406030204" pitchFamily="18" charset="0"/>
                            </a:rPr>
                            <m:t>𝑙𝑗</m:t>
                          </m:r>
                        </m:sub>
                      </m:sSub>
                      <m:d>
                        <m:dPr>
                          <m:ctrlPr>
                            <a:rPr lang="en-AU" sz="1600" b="0" i="1" smtClean="0">
                              <a:latin typeface="Cambria Math" panose="02040503050406030204" pitchFamily="18" charset="0"/>
                            </a:rPr>
                          </m:ctrlPr>
                        </m:dPr>
                        <m:e>
                          <m:r>
                            <a:rPr lang="en-AU" sz="1600" b="0" i="1" smtClean="0">
                              <a:latin typeface="Cambria Math" panose="02040503050406030204" pitchFamily="18" charset="0"/>
                            </a:rPr>
                            <m:t>𝑡</m:t>
                          </m:r>
                        </m:e>
                      </m:d>
                      <m:r>
                        <a:rPr lang="en-AU" sz="1600" b="0" i="1" smtClean="0">
                          <a:latin typeface="Cambria Math" panose="02040503050406030204" pitchFamily="18" charset="0"/>
                        </a:rPr>
                        <m:t>=</m:t>
                      </m:r>
                      <m:nary>
                        <m:naryPr>
                          <m:chr m:val="∑"/>
                          <m:supHide m:val="on"/>
                          <m:ctrlPr>
                            <a:rPr lang="en-AU" sz="1600" b="0" i="1" smtClean="0">
                              <a:latin typeface="Cambria Math" panose="02040503050406030204" pitchFamily="18" charset="0"/>
                            </a:rPr>
                          </m:ctrlPr>
                        </m:naryPr>
                        <m:sub>
                          <m:r>
                            <m:rPr>
                              <m:brk m:alnAt="7"/>
                            </m:rPr>
                            <a:rPr lang="en-AU" sz="1600" b="0" i="1" smtClean="0">
                              <a:latin typeface="Cambria Math" panose="02040503050406030204" pitchFamily="18" charset="0"/>
                            </a:rPr>
                            <m:t>𝑠</m:t>
                          </m:r>
                          <m:r>
                            <a:rPr lang="en-AU" sz="1600" b="0" i="1" smtClean="0">
                              <a:latin typeface="Cambria Math" panose="02040503050406030204" pitchFamily="18" charset="0"/>
                              <a:ea typeface="Cambria Math" panose="02040503050406030204" pitchFamily="18" charset="0"/>
                            </a:rPr>
                            <m:t>≤</m:t>
                          </m:r>
                          <m:r>
                            <a:rPr lang="en-AU" sz="1600" b="0" i="1" smtClean="0">
                              <a:latin typeface="Cambria Math" panose="02040503050406030204" pitchFamily="18" charset="0"/>
                              <a:ea typeface="Cambria Math" panose="02040503050406030204" pitchFamily="18" charset="0"/>
                            </a:rPr>
                            <m:t>𝑡</m:t>
                          </m:r>
                        </m:sub>
                        <m:sup/>
                        <m:e>
                          <m:f>
                            <m:fPr>
                              <m:ctrlPr>
                                <a:rPr lang="en-AU" sz="1600" b="0" i="1" smtClean="0">
                                  <a:latin typeface="Cambria Math" panose="02040503050406030204" pitchFamily="18" charset="0"/>
                                </a:rPr>
                              </m:ctrlPr>
                            </m:fPr>
                            <m:num>
                              <m:r>
                                <a:rPr lang="en-AU" sz="1600" b="0" i="1" smtClean="0">
                                  <a:latin typeface="Cambria Math" panose="02040503050406030204" pitchFamily="18" charset="0"/>
                                  <a:ea typeface="Cambria Math" panose="02040503050406030204" pitchFamily="18" charset="0"/>
                                </a:rPr>
                                <m:t>∆</m:t>
                              </m:r>
                              <m:sSub>
                                <m:sSubPr>
                                  <m:ctrlPr>
                                    <a:rPr lang="en-AU" sz="1600" b="0" i="1" smtClean="0">
                                      <a:latin typeface="Cambria Math" panose="02040503050406030204" pitchFamily="18" charset="0"/>
                                      <a:ea typeface="Cambria Math" panose="02040503050406030204" pitchFamily="18" charset="0"/>
                                    </a:rPr>
                                  </m:ctrlPr>
                                </m:sSubPr>
                                <m:e>
                                  <m:r>
                                    <a:rPr lang="en-AU" sz="1600" b="0" i="1" smtClean="0">
                                      <a:latin typeface="Cambria Math" panose="02040503050406030204" pitchFamily="18" charset="0"/>
                                      <a:ea typeface="Cambria Math" panose="02040503050406030204" pitchFamily="18" charset="0"/>
                                    </a:rPr>
                                    <m:t>𝑁</m:t>
                                  </m:r>
                                </m:e>
                                <m:sub>
                                  <m:r>
                                    <a:rPr lang="en-AU" sz="1600" b="0" i="1" smtClean="0">
                                      <a:latin typeface="Cambria Math" panose="02040503050406030204" pitchFamily="18" charset="0"/>
                                      <a:ea typeface="Cambria Math" panose="02040503050406030204" pitchFamily="18" charset="0"/>
                                    </a:rPr>
                                    <m:t>𝑙𝑗</m:t>
                                  </m:r>
                                </m:sub>
                              </m:sSub>
                              <m:r>
                                <a:rPr lang="en-AU" sz="1600" b="0" i="1" smtClean="0">
                                  <a:latin typeface="Cambria Math" panose="02040503050406030204" pitchFamily="18" charset="0"/>
                                  <a:ea typeface="Cambria Math" panose="02040503050406030204" pitchFamily="18" charset="0"/>
                                </a:rPr>
                                <m:t>(</m:t>
                              </m:r>
                              <m:r>
                                <a:rPr lang="en-AU" sz="1600" b="0" i="1" smtClean="0">
                                  <a:latin typeface="Cambria Math" panose="02040503050406030204" pitchFamily="18" charset="0"/>
                                  <a:ea typeface="Cambria Math" panose="02040503050406030204" pitchFamily="18" charset="0"/>
                                </a:rPr>
                                <m:t>𝑠</m:t>
                              </m:r>
                              <m:r>
                                <a:rPr lang="en-AU" sz="1600" b="0" i="1" smtClean="0">
                                  <a:latin typeface="Cambria Math" panose="02040503050406030204" pitchFamily="18" charset="0"/>
                                  <a:ea typeface="Cambria Math" panose="02040503050406030204" pitchFamily="18" charset="0"/>
                                </a:rPr>
                                <m:t>)</m:t>
                              </m:r>
                            </m:num>
                            <m:den>
                              <m:sSub>
                                <m:sSubPr>
                                  <m:ctrlPr>
                                    <a:rPr lang="en-AU" sz="1600" b="0" i="1" smtClean="0">
                                      <a:latin typeface="Cambria Math" panose="02040503050406030204" pitchFamily="18" charset="0"/>
                                    </a:rPr>
                                  </m:ctrlPr>
                                </m:sSubPr>
                                <m:e>
                                  <m:r>
                                    <a:rPr lang="en-AU" sz="1600" b="0" i="1" smtClean="0">
                                      <a:latin typeface="Cambria Math" panose="02040503050406030204" pitchFamily="18" charset="0"/>
                                    </a:rPr>
                                    <m:t>𝑌</m:t>
                                  </m:r>
                                </m:e>
                                <m:sub>
                                  <m:r>
                                    <a:rPr lang="en-AU" sz="1600" b="0" i="1" smtClean="0">
                                      <a:latin typeface="Cambria Math" panose="02040503050406030204" pitchFamily="18" charset="0"/>
                                    </a:rPr>
                                    <m:t>𝑙</m:t>
                                  </m:r>
                                </m:sub>
                              </m:sSub>
                              <m:r>
                                <a:rPr lang="en-AU" sz="1600" b="0" i="1" smtClean="0">
                                  <a:latin typeface="Cambria Math" panose="02040503050406030204" pitchFamily="18" charset="0"/>
                                </a:rPr>
                                <m:t>(</m:t>
                              </m:r>
                              <m:r>
                                <a:rPr lang="en-AU" sz="1600" b="0" i="1" smtClean="0">
                                  <a:latin typeface="Cambria Math" panose="02040503050406030204" pitchFamily="18" charset="0"/>
                                </a:rPr>
                                <m:t>𝑠</m:t>
                              </m:r>
                              <m:r>
                                <a:rPr lang="en-AU" sz="1600" b="0" i="1" smtClean="0">
                                  <a:latin typeface="Cambria Math" panose="02040503050406030204" pitchFamily="18" charset="0"/>
                                </a:rPr>
                                <m:t>)</m:t>
                              </m:r>
                            </m:den>
                          </m:f>
                        </m:e>
                      </m:nary>
                      <m:r>
                        <a:rPr lang="en-AU" sz="1600" b="0" i="1" smtClean="0">
                          <a:latin typeface="Cambria Math" panose="02040503050406030204" pitchFamily="18" charset="0"/>
                        </a:rPr>
                        <m:t>, </m:t>
                      </m:r>
                      <m:r>
                        <a:rPr lang="en-AU" sz="1600" b="0" i="1" smtClean="0">
                          <a:latin typeface="Cambria Math" panose="02040503050406030204" pitchFamily="18" charset="0"/>
                        </a:rPr>
                        <m:t>𝑙</m:t>
                      </m:r>
                      <m:r>
                        <a:rPr lang="en-AU" sz="1600" b="0" i="1" smtClean="0">
                          <a:latin typeface="Cambria Math" panose="02040503050406030204" pitchFamily="18" charset="0"/>
                          <a:ea typeface="Cambria Math" panose="02040503050406030204" pitchFamily="18" charset="0"/>
                        </a:rPr>
                        <m:t>≠</m:t>
                      </m:r>
                      <m:r>
                        <a:rPr lang="en-AU" sz="1600" b="0" i="1" smtClean="0">
                          <a:latin typeface="Cambria Math" panose="02040503050406030204" pitchFamily="18" charset="0"/>
                          <a:ea typeface="Cambria Math" panose="02040503050406030204" pitchFamily="18" charset="0"/>
                        </a:rPr>
                        <m:t>𝑗</m:t>
                      </m:r>
                    </m:oMath>
                  </m:oMathPara>
                </a14:m>
                <a:endParaRPr lang="en-AU" sz="1600" dirty="0"/>
              </a:p>
            </p:txBody>
          </p:sp>
        </mc:Choice>
        <mc:Fallback xmlns="">
          <p:sp>
            <p:nvSpPr>
              <p:cNvPr id="8" name="TextBox 7">
                <a:extLst>
                  <a:ext uri="{FF2B5EF4-FFF2-40B4-BE49-F238E27FC236}">
                    <a16:creationId xmlns:a16="http://schemas.microsoft.com/office/drawing/2014/main" id="{B72B3885-5AE0-7426-720B-51F01432EBF4}"/>
                  </a:ext>
                </a:extLst>
              </p:cNvPr>
              <p:cNvSpPr txBox="1">
                <a:spLocks noRot="1" noChangeAspect="1" noMove="1" noResize="1" noEditPoints="1" noAdjustHandles="1" noChangeArrowheads="1" noChangeShapeType="1" noTextEdit="1"/>
              </p:cNvSpPr>
              <p:nvPr/>
            </p:nvSpPr>
            <p:spPr>
              <a:xfrm>
                <a:off x="262066" y="3433427"/>
                <a:ext cx="8202468" cy="995016"/>
              </a:xfrm>
              <a:prstGeom prst="rect">
                <a:avLst/>
              </a:prstGeom>
              <a:blipFill>
                <a:blip r:embed="rId3"/>
                <a:stretch>
                  <a:fillRect/>
                </a:stretch>
              </a:blipFill>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61428D9B-5046-9796-F606-7240799F5FCA}"/>
                  </a:ext>
                </a:extLst>
              </p:cNvPr>
              <p:cNvSpPr txBox="1"/>
              <p:nvPr/>
            </p:nvSpPr>
            <p:spPr>
              <a:xfrm>
                <a:off x="470766" y="1980351"/>
                <a:ext cx="8202468" cy="1583510"/>
              </a:xfrm>
              <a:prstGeom prst="rect">
                <a:avLst/>
              </a:prstGeom>
              <a:noFill/>
            </p:spPr>
            <p:txBody>
              <a:bodyPr wrap="square" rtlCol="0">
                <a:spAutoFit/>
              </a:bodyPr>
              <a:lstStyle/>
              <a:p>
                <a:pPr>
                  <a:lnSpc>
                    <a:spcPct val="150000"/>
                  </a:lnSpc>
                </a:pPr>
                <a:r>
                  <a:rPr lang="en-AU" sz="1600" dirty="0"/>
                  <a:t>If we observe </a:t>
                </a:r>
                <a14:m>
                  <m:oMath xmlns:m="http://schemas.openxmlformats.org/officeDocument/2006/math">
                    <m:r>
                      <a:rPr lang="en-AU" sz="1600" b="0" i="1" smtClean="0">
                        <a:latin typeface="Cambria Math" panose="02040503050406030204" pitchFamily="18" charset="0"/>
                      </a:rPr>
                      <m:t>𝑙</m:t>
                    </m:r>
                    <m:r>
                      <a:rPr lang="en-AU" sz="1600" b="0" i="1" smtClean="0">
                        <a:latin typeface="Cambria Math" panose="02040503050406030204" pitchFamily="18" charset="0"/>
                        <a:ea typeface="Cambria Math" panose="02040503050406030204" pitchFamily="18" charset="0"/>
                      </a:rPr>
                      <m:t>→</m:t>
                    </m:r>
                    <m:r>
                      <a:rPr lang="en-AU" sz="1600" b="0" i="1" smtClean="0">
                        <a:latin typeface="Cambria Math" panose="02040503050406030204" pitchFamily="18" charset="0"/>
                        <a:ea typeface="Cambria Math" panose="02040503050406030204" pitchFamily="18" charset="0"/>
                      </a:rPr>
                      <m:t>𝑗</m:t>
                    </m:r>
                  </m:oMath>
                </a14:m>
                <a:r>
                  <a:rPr lang="en-AU" sz="1600" dirty="0"/>
                  <a:t> transitions at </a:t>
                </a:r>
                <a14:m>
                  <m:oMath xmlns:m="http://schemas.openxmlformats.org/officeDocument/2006/math">
                    <m:r>
                      <a:rPr lang="en-AU" sz="1600" i="1" dirty="0" smtClean="0">
                        <a:latin typeface="Cambria Math" panose="02040503050406030204" pitchFamily="18" charset="0"/>
                      </a:rPr>
                      <m:t>𝑡</m:t>
                    </m:r>
                  </m:oMath>
                </a14:m>
                <a:r>
                  <a:rPr lang="en-AU" sz="1600" dirty="0"/>
                  <a:t> (i.e.</a:t>
                </a:r>
                <a:r>
                  <a:rPr lang="en-AU" sz="1600" b="0" dirty="0">
                    <a:ea typeface="Cambria Math" panose="02040503050406030204" pitchFamily="18" charset="0"/>
                  </a:rPr>
                  <a:t> </a:t>
                </a:r>
                <a14:m>
                  <m:oMath xmlns:m="http://schemas.openxmlformats.org/officeDocument/2006/math">
                    <m:sSub>
                      <m:sSubPr>
                        <m:ctrlPr>
                          <a:rPr lang="en-AU" sz="1600" b="0" i="1" smtClean="0">
                            <a:latin typeface="Cambria Math" panose="02040503050406030204" pitchFamily="18" charset="0"/>
                            <a:ea typeface="Cambria Math" panose="02040503050406030204" pitchFamily="18" charset="0"/>
                          </a:rPr>
                        </m:ctrlPr>
                      </m:sSubPr>
                      <m:e>
                        <m:r>
                          <a:rPr lang="en-AU" sz="1600" b="0" i="1" smtClean="0">
                            <a:latin typeface="Cambria Math" panose="02040503050406030204" pitchFamily="18" charset="0"/>
                            <a:ea typeface="Cambria Math" panose="02040503050406030204" pitchFamily="18" charset="0"/>
                          </a:rPr>
                          <m:t>∆</m:t>
                        </m:r>
                        <m:r>
                          <a:rPr lang="en-AU" sz="1600" b="0" i="1" smtClean="0">
                            <a:latin typeface="Cambria Math" panose="02040503050406030204" pitchFamily="18" charset="0"/>
                            <a:ea typeface="Cambria Math" panose="02040503050406030204" pitchFamily="18" charset="0"/>
                          </a:rPr>
                          <m:t>𝑁</m:t>
                        </m:r>
                      </m:e>
                      <m:sub>
                        <m:r>
                          <a:rPr lang="en-AU" sz="1600" b="0" i="1" smtClean="0">
                            <a:latin typeface="Cambria Math" panose="02040503050406030204" pitchFamily="18" charset="0"/>
                            <a:ea typeface="Cambria Math" panose="02040503050406030204" pitchFamily="18" charset="0"/>
                          </a:rPr>
                          <m:t>𝑙𝑗</m:t>
                        </m:r>
                      </m:sub>
                    </m:sSub>
                    <m:d>
                      <m:dPr>
                        <m:ctrlPr>
                          <a:rPr lang="en-AU" sz="1600" b="0" i="1" smtClean="0">
                            <a:latin typeface="Cambria Math" panose="02040503050406030204" pitchFamily="18" charset="0"/>
                            <a:ea typeface="Cambria Math" panose="02040503050406030204" pitchFamily="18" charset="0"/>
                          </a:rPr>
                        </m:ctrlPr>
                      </m:dPr>
                      <m:e>
                        <m:r>
                          <a:rPr lang="en-AU" sz="1600" b="0" i="1" smtClean="0">
                            <a:latin typeface="Cambria Math" panose="02040503050406030204" pitchFamily="18" charset="0"/>
                            <a:ea typeface="Cambria Math" panose="02040503050406030204" pitchFamily="18" charset="0"/>
                          </a:rPr>
                          <m:t>𝑡</m:t>
                        </m:r>
                      </m:e>
                    </m:d>
                    <m:r>
                      <a:rPr lang="en-AU" sz="1600" b="0" i="1" smtClean="0">
                        <a:latin typeface="Cambria Math" panose="02040503050406030204" pitchFamily="18" charset="0"/>
                        <a:ea typeface="Cambria Math" panose="02040503050406030204" pitchFamily="18" charset="0"/>
                      </a:rPr>
                      <m:t>&gt;0</m:t>
                    </m:r>
                  </m:oMath>
                </a14:m>
                <a:r>
                  <a:rPr lang="en-AU" sz="1600" dirty="0"/>
                  <a:t>), we estimate this conditional transition probability as the ratio of the number of </a:t>
                </a:r>
                <a14:m>
                  <m:oMath xmlns:m="http://schemas.openxmlformats.org/officeDocument/2006/math">
                    <m:sSub>
                      <m:sSubPr>
                        <m:ctrlPr>
                          <a:rPr lang="en-AU" sz="1600" b="0" i="1" smtClean="0">
                            <a:latin typeface="Cambria Math" panose="02040503050406030204" pitchFamily="18" charset="0"/>
                            <a:ea typeface="Cambria Math" panose="02040503050406030204" pitchFamily="18" charset="0"/>
                          </a:rPr>
                        </m:ctrlPr>
                      </m:sSubPr>
                      <m:e>
                        <m:r>
                          <a:rPr lang="en-AU" sz="1600" b="0" i="1" smtClean="0">
                            <a:latin typeface="Cambria Math" panose="02040503050406030204" pitchFamily="18" charset="0"/>
                            <a:ea typeface="Cambria Math" panose="02040503050406030204" pitchFamily="18" charset="0"/>
                          </a:rPr>
                          <m:t>∆</m:t>
                        </m:r>
                        <m:r>
                          <a:rPr lang="en-AU" sz="1600" b="0" i="1" smtClean="0">
                            <a:latin typeface="Cambria Math" panose="02040503050406030204" pitchFamily="18" charset="0"/>
                            <a:ea typeface="Cambria Math" panose="02040503050406030204" pitchFamily="18" charset="0"/>
                          </a:rPr>
                          <m:t>𝑁</m:t>
                        </m:r>
                      </m:e>
                      <m:sub>
                        <m:r>
                          <a:rPr lang="en-AU" sz="1600" b="0" i="1" smtClean="0">
                            <a:latin typeface="Cambria Math" panose="02040503050406030204" pitchFamily="18" charset="0"/>
                            <a:ea typeface="Cambria Math" panose="02040503050406030204" pitchFamily="18" charset="0"/>
                          </a:rPr>
                          <m:t>𝑙𝑗</m:t>
                        </m:r>
                      </m:sub>
                    </m:sSub>
                    <m:d>
                      <m:dPr>
                        <m:ctrlPr>
                          <a:rPr lang="en-AU" sz="1600" b="0" i="1" smtClean="0">
                            <a:latin typeface="Cambria Math" panose="02040503050406030204" pitchFamily="18" charset="0"/>
                            <a:ea typeface="Cambria Math" panose="02040503050406030204" pitchFamily="18" charset="0"/>
                          </a:rPr>
                        </m:ctrlPr>
                      </m:dPr>
                      <m:e>
                        <m:r>
                          <a:rPr lang="en-AU" sz="1600" b="0" i="1" smtClean="0">
                            <a:latin typeface="Cambria Math" panose="02040503050406030204" pitchFamily="18" charset="0"/>
                            <a:ea typeface="Cambria Math" panose="02040503050406030204" pitchFamily="18" charset="0"/>
                          </a:rPr>
                          <m:t>𝑡</m:t>
                        </m:r>
                      </m:e>
                    </m:d>
                  </m:oMath>
                </a14:m>
                <a:r>
                  <a:rPr lang="en-AU" sz="1600" dirty="0"/>
                  <a:t> of </a:t>
                </a:r>
                <a14:m>
                  <m:oMath xmlns:m="http://schemas.openxmlformats.org/officeDocument/2006/math">
                    <m:r>
                      <a:rPr lang="en-AU" sz="1600" b="0" i="1" smtClean="0">
                        <a:latin typeface="Cambria Math" panose="02040503050406030204" pitchFamily="18" charset="0"/>
                      </a:rPr>
                      <m:t>𝑙</m:t>
                    </m:r>
                    <m:r>
                      <a:rPr lang="en-AU" sz="1600" b="0" i="1" smtClean="0">
                        <a:latin typeface="Cambria Math" panose="02040503050406030204" pitchFamily="18" charset="0"/>
                        <a:ea typeface="Cambria Math" panose="02040503050406030204" pitchFamily="18" charset="0"/>
                      </a:rPr>
                      <m:t>→</m:t>
                    </m:r>
                    <m:r>
                      <a:rPr lang="en-AU" sz="1600" b="0" i="1" smtClean="0">
                        <a:latin typeface="Cambria Math" panose="02040503050406030204" pitchFamily="18" charset="0"/>
                        <a:ea typeface="Cambria Math" panose="02040503050406030204" pitchFamily="18" charset="0"/>
                      </a:rPr>
                      <m:t>𝑗</m:t>
                    </m:r>
                  </m:oMath>
                </a14:m>
                <a:r>
                  <a:rPr lang="en-AU" sz="1600" dirty="0"/>
                  <a:t> transitions divided by the number </a:t>
                </a:r>
                <a14:m>
                  <m:oMath xmlns:m="http://schemas.openxmlformats.org/officeDocument/2006/math">
                    <m:sSub>
                      <m:sSubPr>
                        <m:ctrlPr>
                          <a:rPr lang="en-AU" sz="1600" b="0" i="1" smtClean="0">
                            <a:latin typeface="Cambria Math" panose="02040503050406030204" pitchFamily="18" charset="0"/>
                          </a:rPr>
                        </m:ctrlPr>
                      </m:sSubPr>
                      <m:e>
                        <m:r>
                          <a:rPr lang="en-AU" sz="1600" b="0" i="1" smtClean="0">
                            <a:latin typeface="Cambria Math" panose="02040503050406030204" pitchFamily="18" charset="0"/>
                          </a:rPr>
                          <m:t>𝑌</m:t>
                        </m:r>
                      </m:e>
                      <m:sub>
                        <m:r>
                          <a:rPr lang="en-AU" sz="1600" b="0" i="1" smtClean="0">
                            <a:latin typeface="Cambria Math" panose="02040503050406030204" pitchFamily="18" charset="0"/>
                          </a:rPr>
                          <m:t>𝑙</m:t>
                        </m:r>
                      </m:sub>
                    </m:sSub>
                    <m:r>
                      <a:rPr lang="en-AU" sz="1600" b="0" i="1" smtClean="0">
                        <a:latin typeface="Cambria Math" panose="02040503050406030204" pitchFamily="18" charset="0"/>
                      </a:rPr>
                      <m:t>(</m:t>
                    </m:r>
                  </m:oMath>
                </a14:m>
                <a:r>
                  <a:rPr lang="en-AU" sz="1600" dirty="0"/>
                  <a:t>t) at risk just prior to the transition time </a:t>
                </a:r>
                <a14:m>
                  <m:oMath xmlns:m="http://schemas.openxmlformats.org/officeDocument/2006/math">
                    <m:r>
                      <a:rPr lang="en-AU" sz="1600" i="1" dirty="0" smtClean="0">
                        <a:latin typeface="Cambria Math" panose="02040503050406030204" pitchFamily="18" charset="0"/>
                      </a:rPr>
                      <m:t>𝑡</m:t>
                    </m:r>
                  </m:oMath>
                </a14:m>
                <a:r>
                  <a:rPr lang="en-AU" sz="1600" dirty="0"/>
                  <a:t>. Summing up over these increments yields the Nelson-Aalen estimators:</a:t>
                </a:r>
              </a:p>
            </p:txBody>
          </p:sp>
        </mc:Choice>
        <mc:Fallback xmlns="">
          <p:sp>
            <p:nvSpPr>
              <p:cNvPr id="9" name="TextBox 8">
                <a:extLst>
                  <a:ext uri="{FF2B5EF4-FFF2-40B4-BE49-F238E27FC236}">
                    <a16:creationId xmlns:a16="http://schemas.microsoft.com/office/drawing/2014/main" id="{61428D9B-5046-9796-F606-7240799F5FCA}"/>
                  </a:ext>
                </a:extLst>
              </p:cNvPr>
              <p:cNvSpPr txBox="1">
                <a:spLocks noRot="1" noChangeAspect="1" noMove="1" noResize="1" noEditPoints="1" noAdjustHandles="1" noChangeArrowheads="1" noChangeShapeType="1" noTextEdit="1"/>
              </p:cNvSpPr>
              <p:nvPr/>
            </p:nvSpPr>
            <p:spPr>
              <a:xfrm>
                <a:off x="470766" y="1980351"/>
                <a:ext cx="8202468" cy="1583510"/>
              </a:xfrm>
              <a:prstGeom prst="rect">
                <a:avLst/>
              </a:prstGeom>
              <a:blipFill>
                <a:blip r:embed="rId4"/>
                <a:stretch>
                  <a:fillRect l="-371" b="-4231"/>
                </a:stretch>
              </a:blipFill>
            </p:spPr>
            <p:txBody>
              <a:bodyPr/>
              <a:lstStyle/>
              <a:p>
                <a:r>
                  <a:rPr lang="en-AU">
                    <a:noFill/>
                  </a:rPr>
                  <a:t> </a:t>
                </a:r>
              </a:p>
            </p:txBody>
          </p:sp>
        </mc:Fallback>
      </mc:AlternateContent>
    </p:spTree>
    <p:extLst>
      <p:ext uri="{BB962C8B-B14F-4D97-AF65-F5344CB8AC3E}">
        <p14:creationId xmlns:p14="http://schemas.microsoft.com/office/powerpoint/2010/main" val="1293789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C183D7F6-B498-43B3-948B-1728B52AA6E4}">
                <adec:decorative xmlns:adec="http://schemas.microsoft.com/office/drawing/2017/decorative" val="0"/>
              </a:ext>
            </a:extLst>
          </p:cNvPr>
          <p:cNvSpPr txBox="1">
            <a:spLocks noGrp="1"/>
          </p:cNvSpPr>
          <p:nvPr>
            <p:ph type="title"/>
          </p:nvPr>
        </p:nvSpPr>
        <p:spPr>
          <a:xfrm>
            <a:off x="577850" y="514350"/>
            <a:ext cx="7988300" cy="382156"/>
          </a:xfrm>
          <a:prstGeom prst="rect">
            <a:avLst/>
          </a:prstGeom>
        </p:spPr>
        <p:txBody>
          <a:bodyPr vert="horz" wrap="square" lIns="0" tIns="12700" rIns="0" bIns="0" rtlCol="0">
            <a:spAutoFit/>
          </a:bodyPr>
          <a:lstStyle/>
          <a:p>
            <a:pPr marL="12700" marR="5080">
              <a:lnSpc>
                <a:spcPct val="100000"/>
              </a:lnSpc>
              <a:spcBef>
                <a:spcPts val="100"/>
              </a:spcBef>
            </a:pPr>
            <a:r>
              <a:rPr lang="en-AU" dirty="0"/>
              <a:t>Overview</a:t>
            </a:r>
            <a:endParaRPr spc="-10" dirty="0">
              <a:solidFill>
                <a:schemeClr val="accent1"/>
              </a:solidFill>
            </a:endParaRPr>
          </a:p>
        </p:txBody>
      </p:sp>
      <p:sp>
        <p:nvSpPr>
          <p:cNvPr id="3" name="TextBox 2">
            <a:extLst>
              <a:ext uri="{FF2B5EF4-FFF2-40B4-BE49-F238E27FC236}">
                <a16:creationId xmlns:a16="http://schemas.microsoft.com/office/drawing/2014/main" id="{B5363EE7-1EC4-CA11-AC1E-77F327D977C9}"/>
              </a:ext>
            </a:extLst>
          </p:cNvPr>
          <p:cNvSpPr txBox="1"/>
          <p:nvPr/>
        </p:nvSpPr>
        <p:spPr>
          <a:xfrm>
            <a:off x="955963" y="889238"/>
            <a:ext cx="6005946" cy="3826689"/>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AU" sz="1600" dirty="0"/>
              <a:t>Basic concepts of multi-state survival modelling</a:t>
            </a:r>
          </a:p>
          <a:p>
            <a:pPr marL="285750" indent="-285750">
              <a:lnSpc>
                <a:spcPct val="150000"/>
              </a:lnSpc>
              <a:buFont typeface="Arial" panose="020B0604020202020204" pitchFamily="34" charset="0"/>
              <a:buChar char="•"/>
            </a:pPr>
            <a:r>
              <a:rPr lang="en-AU" sz="1600" dirty="0"/>
              <a:t>Study examples</a:t>
            </a:r>
          </a:p>
          <a:p>
            <a:pPr marL="285750" indent="-285750">
              <a:lnSpc>
                <a:spcPct val="150000"/>
              </a:lnSpc>
              <a:buFont typeface="Arial" panose="020B0604020202020204" pitchFamily="34" charset="0"/>
              <a:buChar char="•"/>
            </a:pPr>
            <a:r>
              <a:rPr lang="en-AU" sz="1600" dirty="0"/>
              <a:t>Definitions</a:t>
            </a:r>
          </a:p>
          <a:p>
            <a:pPr marL="285750" indent="-285750">
              <a:lnSpc>
                <a:spcPct val="150000"/>
              </a:lnSpc>
              <a:buFont typeface="Arial" panose="020B0604020202020204" pitchFamily="34" charset="0"/>
              <a:buChar char="•"/>
            </a:pPr>
            <a:r>
              <a:rPr lang="en-AU" sz="1600" dirty="0"/>
              <a:t>Estimators</a:t>
            </a:r>
          </a:p>
          <a:p>
            <a:pPr marL="285750" indent="-285750">
              <a:lnSpc>
                <a:spcPct val="150000"/>
              </a:lnSpc>
              <a:buFont typeface="Arial" panose="020B0604020202020204" pitchFamily="34" charset="0"/>
              <a:buChar char="•"/>
            </a:pPr>
            <a:r>
              <a:rPr lang="en-AU" sz="1600" dirty="0"/>
              <a:t>Worked example</a:t>
            </a:r>
          </a:p>
          <a:p>
            <a:pPr marL="717550" lvl="2" indent="-285750">
              <a:lnSpc>
                <a:spcPct val="150000"/>
              </a:lnSpc>
              <a:buFont typeface="Wingdings" panose="05000000000000000000" pitchFamily="2" charset="2"/>
              <a:buChar char="Ø"/>
            </a:pPr>
            <a:r>
              <a:rPr lang="en-AU" sz="1600" dirty="0"/>
              <a:t>Non-parametric</a:t>
            </a:r>
          </a:p>
          <a:p>
            <a:pPr marL="717550" lvl="2" indent="-285750">
              <a:lnSpc>
                <a:spcPct val="150000"/>
              </a:lnSpc>
              <a:buFont typeface="Wingdings" panose="05000000000000000000" pitchFamily="2" charset="2"/>
              <a:buChar char="Ø"/>
            </a:pPr>
            <a:r>
              <a:rPr lang="en-AU" sz="1600" dirty="0"/>
              <a:t>Cox &amp; flexible parametric</a:t>
            </a:r>
          </a:p>
          <a:p>
            <a:pPr marL="285750" indent="-285750">
              <a:lnSpc>
                <a:spcPct val="150000"/>
              </a:lnSpc>
              <a:buFont typeface="Arial" panose="020B0604020202020204" pitchFamily="34" charset="0"/>
              <a:buChar char="•"/>
            </a:pPr>
            <a:r>
              <a:rPr lang="en-AU" sz="1600" dirty="0"/>
              <a:t>Considerations</a:t>
            </a:r>
          </a:p>
          <a:p>
            <a:pPr marL="285750" indent="-285750">
              <a:lnSpc>
                <a:spcPct val="150000"/>
              </a:lnSpc>
              <a:buFont typeface="Arial" panose="020B0604020202020204" pitchFamily="34" charset="0"/>
              <a:buChar char="•"/>
            </a:pPr>
            <a:r>
              <a:rPr lang="en-AU" sz="1600" dirty="0"/>
              <a:t>Further concepts</a:t>
            </a:r>
          </a:p>
          <a:p>
            <a:pPr marL="285750" indent="-285750">
              <a:lnSpc>
                <a:spcPct val="150000"/>
              </a:lnSpc>
              <a:buFont typeface="Arial" panose="020B0604020202020204" pitchFamily="34" charset="0"/>
              <a:buChar char="•"/>
            </a:pPr>
            <a:r>
              <a:rPr lang="en-AU" sz="1600" dirty="0"/>
              <a:t>Data exercise</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8EFB33-701C-4CBD-F9D4-07DA5EA56A1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5DB7ABD-A863-4026-46DD-A71B3C48A882}"/>
              </a:ext>
              <a:ext uri="{C183D7F6-B498-43B3-948B-1728B52AA6E4}">
                <adec:decorative xmlns:adec="http://schemas.microsoft.com/office/drawing/2017/decorative" val="0"/>
              </a:ext>
            </a:extLst>
          </p:cNvPr>
          <p:cNvSpPr txBox="1">
            <a:spLocks noGrp="1"/>
          </p:cNvSpPr>
          <p:nvPr>
            <p:ph type="title"/>
          </p:nvPr>
        </p:nvSpPr>
        <p:spPr>
          <a:xfrm>
            <a:off x="577850" y="514350"/>
            <a:ext cx="7988300" cy="382156"/>
          </a:xfrm>
          <a:prstGeom prst="rect">
            <a:avLst/>
          </a:prstGeom>
        </p:spPr>
        <p:txBody>
          <a:bodyPr vert="horz" wrap="square" lIns="0" tIns="12700" rIns="0" bIns="0" rtlCol="0">
            <a:spAutoFit/>
          </a:bodyPr>
          <a:lstStyle/>
          <a:p>
            <a:pPr marL="12700" marR="5080">
              <a:lnSpc>
                <a:spcPct val="100000"/>
              </a:lnSpc>
              <a:spcBef>
                <a:spcPts val="100"/>
              </a:spcBef>
            </a:pPr>
            <a:r>
              <a:rPr lang="en-AU" spc="-10" dirty="0">
                <a:solidFill>
                  <a:schemeClr val="accent1"/>
                </a:solidFill>
              </a:rPr>
              <a:t>Aalen-Johansen estimator</a:t>
            </a:r>
            <a:endParaRPr spc="-10" dirty="0">
              <a:solidFill>
                <a:schemeClr val="accent1"/>
              </a:solidFill>
            </a:endParaRPr>
          </a:p>
        </p:txBody>
      </p:sp>
      <p:sp>
        <p:nvSpPr>
          <p:cNvPr id="3" name="TextBox 2">
            <a:extLst>
              <a:ext uri="{FF2B5EF4-FFF2-40B4-BE49-F238E27FC236}">
                <a16:creationId xmlns:a16="http://schemas.microsoft.com/office/drawing/2014/main" id="{F3EC06E9-A55A-CBFB-D824-045D61B9FFFF}"/>
              </a:ext>
            </a:extLst>
          </p:cNvPr>
          <p:cNvSpPr txBox="1"/>
          <p:nvPr/>
        </p:nvSpPr>
        <p:spPr>
          <a:xfrm>
            <a:off x="577850" y="889238"/>
            <a:ext cx="8202468" cy="1154675"/>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AU" sz="1600" b="1" dirty="0"/>
              <a:t>State occupation probability:</a:t>
            </a:r>
            <a:r>
              <a:rPr lang="en-AU" sz="1600" dirty="0"/>
              <a:t> The probability (risk) of being in state </a:t>
            </a:r>
            <a:r>
              <a:rPr lang="en-AU" sz="1600" i="1" dirty="0"/>
              <a:t>h</a:t>
            </a:r>
            <a:r>
              <a:rPr lang="en-AU" sz="1600" dirty="0"/>
              <a:t> at time </a:t>
            </a:r>
            <a:r>
              <a:rPr lang="en-AU" sz="1600" i="1" dirty="0"/>
              <a:t>t</a:t>
            </a:r>
            <a:r>
              <a:rPr lang="en-AU" sz="1600" dirty="0"/>
              <a:t>.</a:t>
            </a:r>
          </a:p>
          <a:p>
            <a:pPr marL="285750" indent="-285750">
              <a:lnSpc>
                <a:spcPct val="150000"/>
              </a:lnSpc>
              <a:buFont typeface="Arial" panose="020B0604020202020204" pitchFamily="34" charset="0"/>
              <a:buChar char="•"/>
            </a:pPr>
            <a:r>
              <a:rPr lang="en-AU" sz="1600" dirty="0"/>
              <a:t>Non-parametric.</a:t>
            </a:r>
          </a:p>
          <a:p>
            <a:pPr marL="285750" indent="-285750">
              <a:lnSpc>
                <a:spcPct val="150000"/>
              </a:lnSpc>
              <a:buFont typeface="Arial" panose="020B0604020202020204" pitchFamily="34" charset="0"/>
              <a:buChar char="•"/>
            </a:pPr>
            <a:r>
              <a:rPr lang="en-AU" sz="1600" dirty="0"/>
              <a:t>Matrix version of the Kaplan-Meier estimator. </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5F1FF47A-87CC-D9B7-C66E-DCE16DF7D30D}"/>
                  </a:ext>
                </a:extLst>
              </p:cNvPr>
              <p:cNvSpPr txBox="1"/>
              <p:nvPr/>
            </p:nvSpPr>
            <p:spPr>
              <a:xfrm>
                <a:off x="171450" y="2070716"/>
                <a:ext cx="8202468" cy="1184427"/>
              </a:xfrm>
              <a:prstGeom prst="rect">
                <a:avLst/>
              </a:prstGeom>
              <a:noFill/>
            </p:spPr>
            <p:txBody>
              <a:bodyPr wrap="square" rtlCol="0">
                <a:spAutoFit/>
              </a:bodyPr>
              <a:lstStyle/>
              <a:p>
                <a:pPr>
                  <a:lnSpc>
                    <a:spcPct val="150000"/>
                  </a:lnSpc>
                </a:pPr>
                <a:r>
                  <a:rPr lang="en-AU" sz="1600" dirty="0"/>
                  <a:t>For each unique time where an event occurs, form the transition matrix </a:t>
                </a:r>
                <a14:m>
                  <m:oMath xmlns:m="http://schemas.openxmlformats.org/officeDocument/2006/math">
                    <m:r>
                      <a:rPr lang="en-AU" sz="1600" i="1" dirty="0" smtClean="0">
                        <a:latin typeface="Cambria Math" panose="02040503050406030204" pitchFamily="18" charset="0"/>
                      </a:rPr>
                      <m:t>𝑇</m:t>
                    </m:r>
                    <m:r>
                      <a:rPr lang="en-AU" sz="1600" i="1" dirty="0" smtClean="0">
                        <a:latin typeface="Cambria Math" panose="02040503050406030204" pitchFamily="18" charset="0"/>
                      </a:rPr>
                      <m:t>(</m:t>
                    </m:r>
                    <m:r>
                      <a:rPr lang="en-AU" sz="1600" i="1" dirty="0" smtClean="0">
                        <a:latin typeface="Cambria Math" panose="02040503050406030204" pitchFamily="18" charset="0"/>
                      </a:rPr>
                      <m:t>𝑡</m:t>
                    </m:r>
                    <m:r>
                      <a:rPr lang="en-AU" sz="1600" i="1" dirty="0" smtClean="0">
                        <a:latin typeface="Cambria Math" panose="02040503050406030204" pitchFamily="18" charset="0"/>
                      </a:rPr>
                      <m:t>)</m:t>
                    </m:r>
                  </m:oMath>
                </a14:m>
                <a:r>
                  <a:rPr lang="en-AU" sz="1600" dirty="0"/>
                  <a:t> with elements or rates of </a:t>
                </a:r>
                <a14:m>
                  <m:oMath xmlns:m="http://schemas.openxmlformats.org/officeDocument/2006/math">
                    <m:sSub>
                      <m:sSubPr>
                        <m:ctrlPr>
                          <a:rPr lang="en-AU" sz="1600" i="1" smtClean="0">
                            <a:latin typeface="Cambria Math" panose="02040503050406030204" pitchFamily="18" charset="0"/>
                          </a:rPr>
                        </m:ctrlPr>
                      </m:sSubPr>
                      <m:e>
                        <m:r>
                          <a:rPr lang="en-AU" sz="1600" i="1" smtClean="0">
                            <a:latin typeface="Cambria Math" panose="02040503050406030204" pitchFamily="18" charset="0"/>
                            <a:ea typeface="Cambria Math" panose="02040503050406030204" pitchFamily="18" charset="0"/>
                          </a:rPr>
                          <m:t>𝜆</m:t>
                        </m:r>
                      </m:e>
                      <m:sub>
                        <m:r>
                          <a:rPr lang="en-AU" sz="1600" b="0" i="1" smtClean="0">
                            <a:latin typeface="Cambria Math" panose="02040503050406030204" pitchFamily="18" charset="0"/>
                          </a:rPr>
                          <m:t>𝑖𝑗</m:t>
                        </m:r>
                      </m:sub>
                    </m:sSub>
                    <m:d>
                      <m:dPr>
                        <m:ctrlPr>
                          <a:rPr lang="en-AU" sz="1600" b="0" i="1" smtClean="0">
                            <a:latin typeface="Cambria Math" panose="02040503050406030204" pitchFamily="18" charset="0"/>
                          </a:rPr>
                        </m:ctrlPr>
                      </m:dPr>
                      <m:e>
                        <m:r>
                          <a:rPr lang="en-AU" sz="1600" b="0" i="1" smtClean="0">
                            <a:latin typeface="Cambria Math" panose="02040503050406030204" pitchFamily="18" charset="0"/>
                          </a:rPr>
                          <m:t>𝑡</m:t>
                        </m:r>
                      </m:e>
                    </m:d>
                    <m:r>
                      <a:rPr lang="en-AU" sz="1600" b="0" i="1" smtClean="0">
                        <a:latin typeface="Cambria Math" panose="02040503050406030204" pitchFamily="18" charset="0"/>
                      </a:rPr>
                      <m:t>= </m:t>
                    </m:r>
                  </m:oMath>
                </a14:m>
                <a:r>
                  <a:rPr lang="en-AU" sz="1600" dirty="0"/>
                  <a:t>the fraction of subjects who transition from state </a:t>
                </a:r>
                <a14:m>
                  <m:oMath xmlns:m="http://schemas.openxmlformats.org/officeDocument/2006/math">
                    <m:r>
                      <a:rPr lang="en-AU" sz="1600" i="1" dirty="0" smtClean="0">
                        <a:latin typeface="Cambria Math" panose="02040503050406030204" pitchFamily="18" charset="0"/>
                      </a:rPr>
                      <m:t>𝑖</m:t>
                    </m:r>
                  </m:oMath>
                </a14:m>
                <a:r>
                  <a:rPr lang="en-AU" sz="1600" dirty="0"/>
                  <a:t> to </a:t>
                </a:r>
                <a14:m>
                  <m:oMath xmlns:m="http://schemas.openxmlformats.org/officeDocument/2006/math">
                    <m:r>
                      <a:rPr lang="en-AU" sz="1600" i="1" dirty="0" smtClean="0">
                        <a:latin typeface="Cambria Math" panose="02040503050406030204" pitchFamily="18" charset="0"/>
                      </a:rPr>
                      <m:t>𝑗</m:t>
                    </m:r>
                  </m:oMath>
                </a14:m>
                <a:r>
                  <a:rPr lang="en-AU" sz="1600" dirty="0"/>
                  <a:t> at time </a:t>
                </a:r>
                <a14:m>
                  <m:oMath xmlns:m="http://schemas.openxmlformats.org/officeDocument/2006/math">
                    <m:r>
                      <a:rPr lang="en-AU" sz="1600" i="1" dirty="0" smtClean="0">
                        <a:latin typeface="Cambria Math" panose="02040503050406030204" pitchFamily="18" charset="0"/>
                      </a:rPr>
                      <m:t>𝑡</m:t>
                    </m:r>
                  </m:oMath>
                </a14:m>
                <a:r>
                  <a:rPr lang="en-AU" sz="1600" dirty="0"/>
                  <a:t>, among those in state </a:t>
                </a:r>
                <a14:m>
                  <m:oMath xmlns:m="http://schemas.openxmlformats.org/officeDocument/2006/math">
                    <m:r>
                      <a:rPr lang="en-AU" sz="1600" i="1" dirty="0" smtClean="0">
                        <a:latin typeface="Cambria Math" panose="02040503050406030204" pitchFamily="18" charset="0"/>
                      </a:rPr>
                      <m:t>𝑖</m:t>
                    </m:r>
                  </m:oMath>
                </a14:m>
                <a:r>
                  <a:rPr lang="en-AU" sz="1600" dirty="0"/>
                  <a:t> just prior to time </a:t>
                </a:r>
                <a14:m>
                  <m:oMath xmlns:m="http://schemas.openxmlformats.org/officeDocument/2006/math">
                    <m:r>
                      <a:rPr lang="en-AU" sz="1600" i="1" dirty="0" smtClean="0">
                        <a:latin typeface="Cambria Math" panose="02040503050406030204" pitchFamily="18" charset="0"/>
                      </a:rPr>
                      <m:t>𝑡</m:t>
                    </m:r>
                  </m:oMath>
                </a14:m>
                <a:r>
                  <a:rPr lang="en-AU" sz="1600" dirty="0"/>
                  <a:t>. Then</a:t>
                </a:r>
              </a:p>
            </p:txBody>
          </p:sp>
        </mc:Choice>
        <mc:Fallback xmlns="">
          <p:sp>
            <p:nvSpPr>
              <p:cNvPr id="4" name="TextBox 3">
                <a:extLst>
                  <a:ext uri="{FF2B5EF4-FFF2-40B4-BE49-F238E27FC236}">
                    <a16:creationId xmlns:a16="http://schemas.microsoft.com/office/drawing/2014/main" id="{5F1FF47A-87CC-D9B7-C66E-DCE16DF7D30D}"/>
                  </a:ext>
                </a:extLst>
              </p:cNvPr>
              <p:cNvSpPr txBox="1">
                <a:spLocks noRot="1" noChangeAspect="1" noMove="1" noResize="1" noEditPoints="1" noAdjustHandles="1" noChangeArrowheads="1" noChangeShapeType="1" noTextEdit="1"/>
              </p:cNvSpPr>
              <p:nvPr/>
            </p:nvSpPr>
            <p:spPr>
              <a:xfrm>
                <a:off x="171450" y="2070716"/>
                <a:ext cx="8202468" cy="1184427"/>
              </a:xfrm>
              <a:prstGeom prst="rect">
                <a:avLst/>
              </a:prstGeom>
              <a:blipFill>
                <a:blip r:embed="rId3"/>
                <a:stretch>
                  <a:fillRect l="-371" b="-6186"/>
                </a:stretch>
              </a:blipFill>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EDB4DC0D-67B5-3CC0-31B4-C3D5068E3DE5}"/>
                  </a:ext>
                </a:extLst>
              </p:cNvPr>
              <p:cNvSpPr txBox="1"/>
              <p:nvPr/>
            </p:nvSpPr>
            <p:spPr>
              <a:xfrm>
                <a:off x="171450" y="3218123"/>
                <a:ext cx="8202468" cy="995016"/>
              </a:xfrm>
              <a:prstGeom prst="rect">
                <a:avLst/>
              </a:prstGeom>
              <a:noFill/>
            </p:spPr>
            <p:txBody>
              <a:bodyPr wrap="square" rtlCol="0">
                <a:spAutoFit/>
              </a:bodyPr>
              <a:lstStyle/>
              <a:p>
                <a:pPr>
                  <a:lnSpc>
                    <a:spcPct val="150000"/>
                  </a:lnSpc>
                </a:pPr>
                <a14:m>
                  <m:oMathPara xmlns:m="http://schemas.openxmlformats.org/officeDocument/2006/math">
                    <m:oMathParaPr>
                      <m:jc m:val="centerGroup"/>
                    </m:oMathParaPr>
                    <m:oMath xmlns:m="http://schemas.openxmlformats.org/officeDocument/2006/math">
                      <m:r>
                        <a:rPr lang="en-AU" sz="1600" i="1" smtClean="0">
                          <a:latin typeface="Cambria Math" panose="02040503050406030204" pitchFamily="18" charset="0"/>
                        </a:rPr>
                        <m:t>𝑝</m:t>
                      </m:r>
                      <m:d>
                        <m:dPr>
                          <m:ctrlPr>
                            <a:rPr lang="en-AU" sz="1600" b="0" i="1" smtClean="0">
                              <a:latin typeface="Cambria Math" panose="02040503050406030204" pitchFamily="18" charset="0"/>
                            </a:rPr>
                          </m:ctrlPr>
                        </m:dPr>
                        <m:e>
                          <m:r>
                            <a:rPr lang="en-AU" sz="1600" b="0" i="1" smtClean="0">
                              <a:latin typeface="Cambria Math" panose="02040503050406030204" pitchFamily="18" charset="0"/>
                            </a:rPr>
                            <m:t>𝑡</m:t>
                          </m:r>
                        </m:e>
                      </m:d>
                      <m:r>
                        <a:rPr lang="en-AU" sz="1600" b="0" i="1" smtClean="0">
                          <a:latin typeface="Cambria Math" panose="02040503050406030204" pitchFamily="18" charset="0"/>
                        </a:rPr>
                        <m:t>=</m:t>
                      </m:r>
                      <m:r>
                        <a:rPr lang="en-AU" sz="1600" b="0" i="1" smtClean="0">
                          <a:latin typeface="Cambria Math" panose="02040503050406030204" pitchFamily="18" charset="0"/>
                        </a:rPr>
                        <m:t>𝑝</m:t>
                      </m:r>
                      <m:r>
                        <a:rPr lang="en-AU" sz="1600" b="0" i="1" smtClean="0">
                          <a:latin typeface="Cambria Math" panose="02040503050406030204" pitchFamily="18" charset="0"/>
                        </a:rPr>
                        <m:t>(0)</m:t>
                      </m:r>
                      <m:nary>
                        <m:naryPr>
                          <m:chr m:val="∏"/>
                          <m:supHide m:val="on"/>
                          <m:ctrlPr>
                            <a:rPr lang="en-AU" sz="1600" b="0" i="1" smtClean="0">
                              <a:latin typeface="Cambria Math" panose="02040503050406030204" pitchFamily="18" charset="0"/>
                            </a:rPr>
                          </m:ctrlPr>
                        </m:naryPr>
                        <m:sub>
                          <m:r>
                            <m:rPr>
                              <m:brk m:alnAt="7"/>
                            </m:rPr>
                            <a:rPr lang="en-AU" sz="1600" b="0" i="1" smtClean="0">
                              <a:latin typeface="Cambria Math" panose="02040503050406030204" pitchFamily="18" charset="0"/>
                            </a:rPr>
                            <m:t>𝑠</m:t>
                          </m:r>
                          <m:r>
                            <a:rPr lang="en-AU" sz="1600" b="0" i="1" smtClean="0">
                              <a:latin typeface="Cambria Math" panose="02040503050406030204" pitchFamily="18" charset="0"/>
                              <a:ea typeface="Cambria Math" panose="02040503050406030204" pitchFamily="18" charset="0"/>
                            </a:rPr>
                            <m:t>≤</m:t>
                          </m:r>
                          <m:r>
                            <a:rPr lang="en-AU" sz="1600" b="0" i="1" smtClean="0">
                              <a:latin typeface="Cambria Math" panose="02040503050406030204" pitchFamily="18" charset="0"/>
                              <a:ea typeface="Cambria Math" panose="02040503050406030204" pitchFamily="18" charset="0"/>
                            </a:rPr>
                            <m:t>𝑡</m:t>
                          </m:r>
                        </m:sub>
                        <m:sup/>
                        <m:e>
                          <m:r>
                            <a:rPr lang="en-AU" sz="1600" b="0" i="1" smtClean="0">
                              <a:latin typeface="Cambria Math" panose="02040503050406030204" pitchFamily="18" charset="0"/>
                            </a:rPr>
                            <m:t>𝑇</m:t>
                          </m:r>
                          <m:r>
                            <a:rPr lang="en-AU" sz="1600" b="0" i="1" smtClean="0">
                              <a:latin typeface="Cambria Math" panose="02040503050406030204" pitchFamily="18" charset="0"/>
                            </a:rPr>
                            <m:t>(</m:t>
                          </m:r>
                          <m:r>
                            <a:rPr lang="en-AU" sz="1600" b="0" i="1" smtClean="0">
                              <a:latin typeface="Cambria Math" panose="02040503050406030204" pitchFamily="18" charset="0"/>
                            </a:rPr>
                            <m:t>𝑠</m:t>
                          </m:r>
                          <m:r>
                            <a:rPr lang="en-AU" sz="1600" b="0" i="1" smtClean="0">
                              <a:latin typeface="Cambria Math" panose="02040503050406030204" pitchFamily="18" charset="0"/>
                            </a:rPr>
                            <m:t>)</m:t>
                          </m:r>
                        </m:e>
                      </m:nary>
                    </m:oMath>
                  </m:oMathPara>
                </a14:m>
                <a:endParaRPr lang="en-AU" sz="1600" dirty="0"/>
              </a:p>
            </p:txBody>
          </p:sp>
        </mc:Choice>
        <mc:Fallback xmlns="">
          <p:sp>
            <p:nvSpPr>
              <p:cNvPr id="5" name="TextBox 4">
                <a:extLst>
                  <a:ext uri="{FF2B5EF4-FFF2-40B4-BE49-F238E27FC236}">
                    <a16:creationId xmlns:a16="http://schemas.microsoft.com/office/drawing/2014/main" id="{EDB4DC0D-67B5-3CC0-31B4-C3D5068E3DE5}"/>
                  </a:ext>
                </a:extLst>
              </p:cNvPr>
              <p:cNvSpPr txBox="1">
                <a:spLocks noRot="1" noChangeAspect="1" noMove="1" noResize="1" noEditPoints="1" noAdjustHandles="1" noChangeArrowheads="1" noChangeShapeType="1" noTextEdit="1"/>
              </p:cNvSpPr>
              <p:nvPr/>
            </p:nvSpPr>
            <p:spPr>
              <a:xfrm>
                <a:off x="171450" y="3218123"/>
                <a:ext cx="8202468" cy="995016"/>
              </a:xfrm>
              <a:prstGeom prst="rect">
                <a:avLst/>
              </a:prstGeom>
              <a:blipFill>
                <a:blip r:embed="rId4"/>
                <a:stretch>
                  <a:fillRect/>
                </a:stretch>
              </a:blipFill>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488C5652-DA9D-0813-A2D9-CF462B718D1C}"/>
                  </a:ext>
                </a:extLst>
              </p:cNvPr>
              <p:cNvSpPr txBox="1"/>
              <p:nvPr/>
            </p:nvSpPr>
            <p:spPr>
              <a:xfrm>
                <a:off x="237353" y="4213139"/>
                <a:ext cx="8202468" cy="416011"/>
              </a:xfrm>
              <a:prstGeom prst="rect">
                <a:avLst/>
              </a:prstGeom>
              <a:noFill/>
            </p:spPr>
            <p:txBody>
              <a:bodyPr wrap="square" rtlCol="0">
                <a:spAutoFit/>
              </a:bodyPr>
              <a:lstStyle/>
              <a:p>
                <a:pPr>
                  <a:lnSpc>
                    <a:spcPct val="150000"/>
                  </a:lnSpc>
                </a:pPr>
                <a:r>
                  <a:rPr lang="en-AU" sz="1600" dirty="0"/>
                  <a:t>Where </a:t>
                </a:r>
                <a14:m>
                  <m:oMath xmlns:m="http://schemas.openxmlformats.org/officeDocument/2006/math">
                    <m:r>
                      <a:rPr lang="en-AU" sz="1600" i="1" dirty="0" smtClean="0">
                        <a:latin typeface="Cambria Math" panose="02040503050406030204" pitchFamily="18" charset="0"/>
                      </a:rPr>
                      <m:t>𝑝</m:t>
                    </m:r>
                    <m:r>
                      <a:rPr lang="en-AU" sz="1600" i="1" dirty="0" smtClean="0">
                        <a:latin typeface="Cambria Math" panose="02040503050406030204" pitchFamily="18" charset="0"/>
                      </a:rPr>
                      <m:t>(0)</m:t>
                    </m:r>
                  </m:oMath>
                </a14:m>
                <a:r>
                  <a:rPr lang="en-AU" sz="1600" dirty="0"/>
                  <a:t> is the initial distribution of subjects.</a:t>
                </a:r>
              </a:p>
            </p:txBody>
          </p:sp>
        </mc:Choice>
        <mc:Fallback xmlns="">
          <p:sp>
            <p:nvSpPr>
              <p:cNvPr id="8" name="TextBox 7">
                <a:extLst>
                  <a:ext uri="{FF2B5EF4-FFF2-40B4-BE49-F238E27FC236}">
                    <a16:creationId xmlns:a16="http://schemas.microsoft.com/office/drawing/2014/main" id="{488C5652-DA9D-0813-A2D9-CF462B718D1C}"/>
                  </a:ext>
                </a:extLst>
              </p:cNvPr>
              <p:cNvSpPr txBox="1">
                <a:spLocks noRot="1" noChangeAspect="1" noMove="1" noResize="1" noEditPoints="1" noAdjustHandles="1" noChangeArrowheads="1" noChangeShapeType="1" noTextEdit="1"/>
              </p:cNvSpPr>
              <p:nvPr/>
            </p:nvSpPr>
            <p:spPr>
              <a:xfrm>
                <a:off x="237353" y="4213139"/>
                <a:ext cx="8202468" cy="416011"/>
              </a:xfrm>
              <a:prstGeom prst="rect">
                <a:avLst/>
              </a:prstGeom>
              <a:blipFill>
                <a:blip r:embed="rId5"/>
                <a:stretch>
                  <a:fillRect l="-446" b="-19118"/>
                </a:stretch>
              </a:blipFill>
            </p:spPr>
            <p:txBody>
              <a:bodyPr/>
              <a:lstStyle/>
              <a:p>
                <a:r>
                  <a:rPr lang="en-AU">
                    <a:noFill/>
                  </a:rPr>
                  <a:t> </a:t>
                </a:r>
              </a:p>
            </p:txBody>
          </p:sp>
        </mc:Fallback>
      </mc:AlternateContent>
      <p:sp>
        <p:nvSpPr>
          <p:cNvPr id="9" name="TextBox 8">
            <a:extLst>
              <a:ext uri="{FF2B5EF4-FFF2-40B4-BE49-F238E27FC236}">
                <a16:creationId xmlns:a16="http://schemas.microsoft.com/office/drawing/2014/main" id="{3FE51CBD-CEDD-78C2-5BDD-976927D2BF0D}"/>
              </a:ext>
            </a:extLst>
          </p:cNvPr>
          <p:cNvSpPr txBox="1"/>
          <p:nvPr/>
        </p:nvSpPr>
        <p:spPr>
          <a:xfrm>
            <a:off x="6008256" y="3385835"/>
            <a:ext cx="2858452" cy="785343"/>
          </a:xfrm>
          <a:prstGeom prst="rect">
            <a:avLst/>
          </a:prstGeom>
          <a:noFill/>
        </p:spPr>
        <p:txBody>
          <a:bodyPr wrap="square" rtlCol="0">
            <a:spAutoFit/>
          </a:bodyPr>
          <a:lstStyle/>
          <a:p>
            <a:pPr>
              <a:lnSpc>
                <a:spcPct val="150000"/>
              </a:lnSpc>
            </a:pPr>
            <a:r>
              <a:rPr lang="en-AU" sz="1600" i="1" dirty="0"/>
              <a:t>Area under curve provides mean time-in-state.</a:t>
            </a:r>
          </a:p>
        </p:txBody>
      </p:sp>
    </p:spTree>
    <p:extLst>
      <p:ext uri="{BB962C8B-B14F-4D97-AF65-F5344CB8AC3E}">
        <p14:creationId xmlns:p14="http://schemas.microsoft.com/office/powerpoint/2010/main" val="2553981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E8B7C5-E088-1FFA-E223-E3171B083B2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2A27794-5F2F-50DA-EEBB-2E9A74D42BC6}"/>
              </a:ext>
              <a:ext uri="{C183D7F6-B498-43B3-948B-1728B52AA6E4}">
                <adec:decorative xmlns:adec="http://schemas.microsoft.com/office/drawing/2017/decorative" val="0"/>
              </a:ext>
            </a:extLst>
          </p:cNvPr>
          <p:cNvSpPr txBox="1">
            <a:spLocks noGrp="1"/>
          </p:cNvSpPr>
          <p:nvPr>
            <p:ph type="title"/>
          </p:nvPr>
        </p:nvSpPr>
        <p:spPr>
          <a:xfrm>
            <a:off x="577850" y="514350"/>
            <a:ext cx="7988300" cy="382156"/>
          </a:xfrm>
          <a:prstGeom prst="rect">
            <a:avLst/>
          </a:prstGeom>
        </p:spPr>
        <p:txBody>
          <a:bodyPr vert="horz" wrap="square" lIns="0" tIns="12700" rIns="0" bIns="0" rtlCol="0">
            <a:spAutoFit/>
          </a:bodyPr>
          <a:lstStyle/>
          <a:p>
            <a:pPr marL="12700" marR="5080">
              <a:lnSpc>
                <a:spcPct val="100000"/>
              </a:lnSpc>
              <a:spcBef>
                <a:spcPts val="100"/>
              </a:spcBef>
            </a:pPr>
            <a:r>
              <a:rPr lang="en-AU" spc="-10" dirty="0">
                <a:solidFill>
                  <a:schemeClr val="accent1"/>
                </a:solidFill>
              </a:rPr>
              <a:t>How can we model multi-state data?</a:t>
            </a:r>
            <a:endParaRPr spc="-10" dirty="0">
              <a:solidFill>
                <a:schemeClr val="accent1"/>
              </a:solidFill>
            </a:endParaRPr>
          </a:p>
        </p:txBody>
      </p:sp>
      <p:sp>
        <p:nvSpPr>
          <p:cNvPr id="3" name="TextBox 2">
            <a:extLst>
              <a:ext uri="{FF2B5EF4-FFF2-40B4-BE49-F238E27FC236}">
                <a16:creationId xmlns:a16="http://schemas.microsoft.com/office/drawing/2014/main" id="{C00BB583-B6A1-4409-DE92-1D4DFAEB8787}"/>
              </a:ext>
            </a:extLst>
          </p:cNvPr>
          <p:cNvSpPr txBox="1"/>
          <p:nvPr/>
        </p:nvSpPr>
        <p:spPr>
          <a:xfrm>
            <a:off x="577850" y="1113681"/>
            <a:ext cx="7344179" cy="2949525"/>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AU" dirty="0">
                <a:solidFill>
                  <a:schemeClr val="bg1">
                    <a:lumMod val="65000"/>
                  </a:schemeClr>
                </a:solidFill>
              </a:rPr>
              <a:t>Non-parametric approaches:</a:t>
            </a:r>
          </a:p>
          <a:p>
            <a:pPr marL="898525" lvl="1" indent="-285750">
              <a:lnSpc>
                <a:spcPct val="150000"/>
              </a:lnSpc>
              <a:buFont typeface="Wingdings" panose="05000000000000000000" pitchFamily="2" charset="2"/>
              <a:buChar char="Ø"/>
            </a:pPr>
            <a:r>
              <a:rPr lang="en-AU" dirty="0">
                <a:solidFill>
                  <a:schemeClr val="bg1">
                    <a:lumMod val="65000"/>
                  </a:schemeClr>
                </a:solidFill>
              </a:rPr>
              <a:t>Nelson-Aalen estimator for cumulative hazard</a:t>
            </a:r>
          </a:p>
          <a:p>
            <a:pPr marL="898525" lvl="1" indent="-285750">
              <a:lnSpc>
                <a:spcPct val="150000"/>
              </a:lnSpc>
              <a:buFont typeface="Wingdings" panose="05000000000000000000" pitchFamily="2" charset="2"/>
              <a:buChar char="Ø"/>
            </a:pPr>
            <a:r>
              <a:rPr lang="en-AU" dirty="0">
                <a:solidFill>
                  <a:schemeClr val="bg1">
                    <a:lumMod val="65000"/>
                  </a:schemeClr>
                </a:solidFill>
              </a:rPr>
              <a:t>Aalen-Johansen estimator for state occupation probability</a:t>
            </a:r>
          </a:p>
          <a:p>
            <a:pPr marL="285750" indent="-285750">
              <a:lnSpc>
                <a:spcPct val="150000"/>
              </a:lnSpc>
              <a:buFont typeface="Arial" panose="020B0604020202020204" pitchFamily="34" charset="0"/>
              <a:buChar char="•"/>
            </a:pPr>
            <a:endParaRPr lang="en-AU" dirty="0"/>
          </a:p>
          <a:p>
            <a:pPr marL="285750" indent="-285750">
              <a:lnSpc>
                <a:spcPct val="150000"/>
              </a:lnSpc>
              <a:buFont typeface="Arial" panose="020B0604020202020204" pitchFamily="34" charset="0"/>
              <a:buChar char="•"/>
            </a:pPr>
            <a:r>
              <a:rPr lang="en-AU" dirty="0"/>
              <a:t>Cox proportional </a:t>
            </a:r>
            <a:r>
              <a:rPr lang="en-AU" dirty="0" err="1"/>
              <a:t>‘cause</a:t>
            </a:r>
            <a:r>
              <a:rPr lang="en-AU" dirty="0"/>
              <a:t>-specific’ hazards model</a:t>
            </a:r>
          </a:p>
          <a:p>
            <a:pPr marL="285750" indent="-285750">
              <a:lnSpc>
                <a:spcPct val="150000"/>
              </a:lnSpc>
              <a:buFont typeface="Arial" panose="020B0604020202020204" pitchFamily="34" charset="0"/>
              <a:buChar char="•"/>
            </a:pPr>
            <a:r>
              <a:rPr lang="en-AU" dirty="0"/>
              <a:t>Flexible parametric </a:t>
            </a:r>
            <a:r>
              <a:rPr lang="en-AU" dirty="0" err="1"/>
              <a:t>‘cause</a:t>
            </a:r>
            <a:r>
              <a:rPr lang="en-AU" dirty="0"/>
              <a:t>-specific’ hazards model</a:t>
            </a:r>
          </a:p>
          <a:p>
            <a:pPr marL="285750" indent="-285750">
              <a:lnSpc>
                <a:spcPct val="150000"/>
              </a:lnSpc>
              <a:buFont typeface="Arial" panose="020B0604020202020204" pitchFamily="34" charset="0"/>
              <a:buChar char="•"/>
            </a:pPr>
            <a:endParaRPr lang="en-AU" dirty="0"/>
          </a:p>
        </p:txBody>
      </p:sp>
    </p:spTree>
    <p:extLst>
      <p:ext uri="{BB962C8B-B14F-4D97-AF65-F5344CB8AC3E}">
        <p14:creationId xmlns:p14="http://schemas.microsoft.com/office/powerpoint/2010/main" val="39771076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F887F5-D448-516F-D0A8-8B313F61AA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6794D67-92E5-E1C3-AC66-C7CBE5D3D410}"/>
              </a:ext>
              <a:ext uri="{C183D7F6-B498-43B3-948B-1728B52AA6E4}">
                <adec:decorative xmlns:adec="http://schemas.microsoft.com/office/drawing/2017/decorative" val="0"/>
              </a:ext>
            </a:extLst>
          </p:cNvPr>
          <p:cNvSpPr txBox="1">
            <a:spLocks noGrp="1"/>
          </p:cNvSpPr>
          <p:nvPr>
            <p:ph type="title"/>
          </p:nvPr>
        </p:nvSpPr>
        <p:spPr>
          <a:xfrm>
            <a:off x="577850" y="514350"/>
            <a:ext cx="7988300" cy="382156"/>
          </a:xfrm>
          <a:prstGeom prst="rect">
            <a:avLst/>
          </a:prstGeom>
        </p:spPr>
        <p:txBody>
          <a:bodyPr vert="horz" wrap="square" lIns="0" tIns="12700" rIns="0" bIns="0" rtlCol="0">
            <a:spAutoFit/>
          </a:bodyPr>
          <a:lstStyle/>
          <a:p>
            <a:pPr marL="12700" marR="5080">
              <a:lnSpc>
                <a:spcPct val="100000"/>
              </a:lnSpc>
              <a:spcBef>
                <a:spcPts val="100"/>
              </a:spcBef>
            </a:pPr>
            <a:r>
              <a:rPr lang="en-AU" spc="-10" dirty="0">
                <a:solidFill>
                  <a:schemeClr val="accent1"/>
                </a:solidFill>
              </a:rPr>
              <a:t>Transition intensities</a:t>
            </a:r>
            <a:endParaRPr spc="-10" dirty="0">
              <a:solidFill>
                <a:schemeClr val="accent1"/>
              </a:solidFill>
            </a:endParaRPr>
          </a:p>
        </p:txBody>
      </p:sp>
      <p:sp>
        <p:nvSpPr>
          <p:cNvPr id="3" name="TextBox 2">
            <a:extLst>
              <a:ext uri="{FF2B5EF4-FFF2-40B4-BE49-F238E27FC236}">
                <a16:creationId xmlns:a16="http://schemas.microsoft.com/office/drawing/2014/main" id="{554C5894-5BF1-F46F-FA57-6487F3A432E7}"/>
              </a:ext>
            </a:extLst>
          </p:cNvPr>
          <p:cNvSpPr txBox="1"/>
          <p:nvPr/>
        </p:nvSpPr>
        <p:spPr>
          <a:xfrm>
            <a:off x="577850" y="889238"/>
            <a:ext cx="8202468" cy="416011"/>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AU" sz="1600" dirty="0"/>
              <a:t>Describe the instantaneous risks of transitions between the states (akin to hazard)</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B9221570-02C0-B229-4A2B-EF5687466545}"/>
                  </a:ext>
                </a:extLst>
              </p:cNvPr>
              <p:cNvSpPr txBox="1"/>
              <p:nvPr/>
            </p:nvSpPr>
            <p:spPr>
              <a:xfrm>
                <a:off x="171450" y="1832224"/>
                <a:ext cx="8202468" cy="1214179"/>
              </a:xfrm>
              <a:prstGeom prst="rect">
                <a:avLst/>
              </a:prstGeom>
              <a:noFill/>
            </p:spPr>
            <p:txBody>
              <a:bodyPr wrap="square" rtlCol="0">
                <a:spAutoFit/>
              </a:bodyPr>
              <a:lstStyle/>
              <a:p>
                <a:pPr>
                  <a:lnSpc>
                    <a:spcPct val="150000"/>
                  </a:lnSpc>
                </a:pPr>
                <a:r>
                  <a:rPr lang="en-AU" sz="1600" dirty="0"/>
                  <a:t>Consider </a:t>
                </a:r>
                <a14:m>
                  <m:oMath xmlns:m="http://schemas.openxmlformats.org/officeDocument/2006/math">
                    <m:r>
                      <a:rPr lang="en-AU" sz="1600" b="0" i="1" smtClean="0">
                        <a:latin typeface="Cambria Math" panose="02040503050406030204" pitchFamily="18" charset="0"/>
                      </a:rPr>
                      <m:t>𝑙</m:t>
                    </m:r>
                    <m:r>
                      <a:rPr lang="en-AU" sz="1600" b="0" i="1" smtClean="0">
                        <a:latin typeface="Cambria Math" panose="02040503050406030204" pitchFamily="18" charset="0"/>
                      </a:rPr>
                      <m:t> →</m:t>
                    </m:r>
                    <m:r>
                      <a:rPr lang="en-AU" sz="1600" b="0" i="1" smtClean="0">
                        <a:latin typeface="Cambria Math" panose="02040503050406030204" pitchFamily="18" charset="0"/>
                        <a:ea typeface="Cambria Math" panose="02040503050406030204" pitchFamily="18" charset="0"/>
                      </a:rPr>
                      <m:t>𝑗</m:t>
                    </m:r>
                  </m:oMath>
                </a14:m>
                <a:r>
                  <a:rPr lang="en-AU" sz="1600" dirty="0"/>
                  <a:t> transition hazard, where </a:t>
                </a:r>
                <a14:m>
                  <m:oMath xmlns:m="http://schemas.openxmlformats.org/officeDocument/2006/math">
                    <m:sSub>
                      <m:sSubPr>
                        <m:ctrlPr>
                          <a:rPr lang="en-AU" sz="1600" i="1" smtClean="0">
                            <a:latin typeface="Cambria Math" panose="02040503050406030204" pitchFamily="18" charset="0"/>
                          </a:rPr>
                        </m:ctrlPr>
                      </m:sSubPr>
                      <m:e>
                        <m:r>
                          <a:rPr lang="en-AU" sz="1600" i="1" smtClean="0">
                            <a:latin typeface="Cambria Math" panose="02040503050406030204" pitchFamily="18" charset="0"/>
                            <a:ea typeface="Cambria Math" panose="02040503050406030204" pitchFamily="18" charset="0"/>
                          </a:rPr>
                          <m:t>𝛽</m:t>
                        </m:r>
                      </m:e>
                      <m:sub>
                        <m:r>
                          <a:rPr lang="en-AU" sz="1600" b="0" i="1" smtClean="0">
                            <a:latin typeface="Cambria Math" panose="02040503050406030204" pitchFamily="18" charset="0"/>
                          </a:rPr>
                          <m:t>𝑙𝑗</m:t>
                        </m:r>
                      </m:sub>
                    </m:sSub>
                  </m:oMath>
                </a14:m>
                <a:r>
                  <a:rPr lang="en-AU" sz="1600" dirty="0"/>
                  <a:t> is a </a:t>
                </a:r>
                <a14:m>
                  <m:oMath xmlns:m="http://schemas.openxmlformats.org/officeDocument/2006/math">
                    <m:r>
                      <a:rPr lang="en-AU" sz="1600" i="1" dirty="0" smtClean="0">
                        <a:latin typeface="Cambria Math" panose="02040503050406030204" pitchFamily="18" charset="0"/>
                      </a:rPr>
                      <m:t>1 </m:t>
                    </m:r>
                    <m:r>
                      <a:rPr lang="en-AU" sz="1600" i="1" dirty="0" smtClean="0">
                        <a:latin typeface="Cambria Math" panose="02040503050406030204" pitchFamily="18" charset="0"/>
                        <a:ea typeface="Cambria Math" panose="02040503050406030204" pitchFamily="18" charset="0"/>
                      </a:rPr>
                      <m:t>×</m:t>
                    </m:r>
                    <m:r>
                      <a:rPr lang="en-AU" sz="1600" i="1" dirty="0" smtClean="0">
                        <a:latin typeface="Cambria Math" panose="02040503050406030204" pitchFamily="18" charset="0"/>
                      </a:rPr>
                      <m:t>𝑝</m:t>
                    </m:r>
                    <m:r>
                      <a:rPr lang="en-AU" sz="1600" i="1" dirty="0" smtClean="0">
                        <a:latin typeface="Cambria Math" panose="02040503050406030204" pitchFamily="18" charset="0"/>
                      </a:rPr>
                      <m:t> </m:t>
                    </m:r>
                  </m:oMath>
                </a14:m>
                <a:r>
                  <a:rPr lang="en-AU" sz="1600" dirty="0"/>
                  <a:t>vector of regression coefficients, </a:t>
                </a:r>
                <a14:m>
                  <m:oMath xmlns:m="http://schemas.openxmlformats.org/officeDocument/2006/math">
                    <m:sSub>
                      <m:sSubPr>
                        <m:ctrlPr>
                          <a:rPr lang="en-AU" sz="1600" i="1" smtClean="0">
                            <a:latin typeface="Cambria Math" panose="02040503050406030204" pitchFamily="18" charset="0"/>
                          </a:rPr>
                        </m:ctrlPr>
                      </m:sSubPr>
                      <m:e>
                        <m:r>
                          <a:rPr lang="en-AU" sz="1600" b="0" i="1" smtClean="0">
                            <a:latin typeface="Cambria Math" panose="02040503050406030204" pitchFamily="18" charset="0"/>
                          </a:rPr>
                          <m:t>𝑍</m:t>
                        </m:r>
                      </m:e>
                      <m:sub>
                        <m:r>
                          <a:rPr lang="en-AU" sz="1600" b="0" i="1" smtClean="0">
                            <a:latin typeface="Cambria Math" panose="02040503050406030204" pitchFamily="18" charset="0"/>
                          </a:rPr>
                          <m:t>𝑖</m:t>
                        </m:r>
                      </m:sub>
                    </m:sSub>
                  </m:oMath>
                </a14:m>
                <a:r>
                  <a:rPr lang="en-AU" sz="1600" dirty="0"/>
                  <a:t> is a </a:t>
                </a:r>
                <a14:m>
                  <m:oMath xmlns:m="http://schemas.openxmlformats.org/officeDocument/2006/math">
                    <m:r>
                      <a:rPr lang="en-AU" sz="1600" i="1" dirty="0" smtClean="0">
                        <a:latin typeface="Cambria Math" panose="02040503050406030204" pitchFamily="18" charset="0"/>
                      </a:rPr>
                      <m:t>𝑝</m:t>
                    </m:r>
                    <m:r>
                      <a:rPr lang="en-AU" sz="1600" i="1" dirty="0" smtClean="0">
                        <a:latin typeface="Cambria Math" panose="02040503050406030204" pitchFamily="18" charset="0"/>
                        <a:ea typeface="Cambria Math" panose="02040503050406030204" pitchFamily="18" charset="0"/>
                      </a:rPr>
                      <m:t>×</m:t>
                    </m:r>
                    <m:r>
                      <a:rPr lang="en-AU" sz="1600" b="0" i="1" dirty="0" smtClean="0">
                        <a:latin typeface="Cambria Math" panose="02040503050406030204" pitchFamily="18" charset="0"/>
                        <a:ea typeface="Cambria Math" panose="02040503050406030204" pitchFamily="18" charset="0"/>
                      </a:rPr>
                      <m:t>1</m:t>
                    </m:r>
                  </m:oMath>
                </a14:m>
                <a:r>
                  <a:rPr lang="en-AU" sz="1600" dirty="0"/>
                  <a:t> vector of covariates for individual </a:t>
                </a:r>
                <a14:m>
                  <m:oMath xmlns:m="http://schemas.openxmlformats.org/officeDocument/2006/math">
                    <m:r>
                      <a:rPr lang="en-AU" sz="1600" b="0" i="1" smtClean="0">
                        <a:latin typeface="Cambria Math" panose="02040503050406030204" pitchFamily="18" charset="0"/>
                      </a:rPr>
                      <m:t>𝑖</m:t>
                    </m:r>
                  </m:oMath>
                </a14:m>
                <a:r>
                  <a:rPr lang="en-AU" sz="1600" dirty="0"/>
                  <a:t>, and </a:t>
                </a:r>
                <a14:m>
                  <m:oMath xmlns:m="http://schemas.openxmlformats.org/officeDocument/2006/math">
                    <m:sSub>
                      <m:sSubPr>
                        <m:ctrlPr>
                          <a:rPr lang="en-AU" sz="1600" i="1" smtClean="0">
                            <a:latin typeface="Cambria Math" panose="02040503050406030204" pitchFamily="18" charset="0"/>
                          </a:rPr>
                        </m:ctrlPr>
                      </m:sSubPr>
                      <m:e>
                        <m:r>
                          <a:rPr lang="en-AU" sz="1600" i="1" smtClean="0">
                            <a:latin typeface="Cambria Math" panose="02040503050406030204" pitchFamily="18" charset="0"/>
                            <a:ea typeface="Cambria Math" panose="02040503050406030204" pitchFamily="18" charset="0"/>
                          </a:rPr>
                          <m:t>𝛼</m:t>
                        </m:r>
                      </m:e>
                      <m:sub>
                        <m:r>
                          <a:rPr lang="en-AU" sz="1600" b="0" i="1" smtClean="0">
                            <a:latin typeface="Cambria Math" panose="02040503050406030204" pitchFamily="18" charset="0"/>
                          </a:rPr>
                          <m:t>𝑙𝑗</m:t>
                        </m:r>
                        <m:r>
                          <a:rPr lang="en-AU" sz="1600" b="0" i="1" smtClean="0">
                            <a:latin typeface="Cambria Math" panose="02040503050406030204" pitchFamily="18" charset="0"/>
                          </a:rPr>
                          <m:t>;0</m:t>
                        </m:r>
                      </m:sub>
                    </m:sSub>
                    <m:r>
                      <a:rPr lang="en-AU" sz="1600" b="0" i="1" smtClean="0">
                        <a:latin typeface="Cambria Math" panose="02040503050406030204" pitchFamily="18" charset="0"/>
                      </a:rPr>
                      <m:t>(</m:t>
                    </m:r>
                    <m:r>
                      <a:rPr lang="en-AU" sz="1600" b="0" i="1" smtClean="0">
                        <a:latin typeface="Cambria Math" panose="02040503050406030204" pitchFamily="18" charset="0"/>
                      </a:rPr>
                      <m:t>𝑡</m:t>
                    </m:r>
                    <m:r>
                      <a:rPr lang="en-AU" sz="1600" b="0" i="1" smtClean="0">
                        <a:latin typeface="Cambria Math" panose="02040503050406030204" pitchFamily="18" charset="0"/>
                      </a:rPr>
                      <m:t>)</m:t>
                    </m:r>
                  </m:oMath>
                </a14:m>
                <a:r>
                  <a:rPr lang="en-AU" sz="1600" dirty="0"/>
                  <a:t> is an unspecified, non-negative baseline hazard function.</a:t>
                </a:r>
              </a:p>
            </p:txBody>
          </p:sp>
        </mc:Choice>
        <mc:Fallback xmlns="">
          <p:sp>
            <p:nvSpPr>
              <p:cNvPr id="4" name="TextBox 3">
                <a:extLst>
                  <a:ext uri="{FF2B5EF4-FFF2-40B4-BE49-F238E27FC236}">
                    <a16:creationId xmlns:a16="http://schemas.microsoft.com/office/drawing/2014/main" id="{B9221570-02C0-B229-4A2B-EF5687466545}"/>
                  </a:ext>
                </a:extLst>
              </p:cNvPr>
              <p:cNvSpPr txBox="1">
                <a:spLocks noRot="1" noChangeAspect="1" noMove="1" noResize="1" noEditPoints="1" noAdjustHandles="1" noChangeArrowheads="1" noChangeShapeType="1" noTextEdit="1"/>
              </p:cNvSpPr>
              <p:nvPr/>
            </p:nvSpPr>
            <p:spPr>
              <a:xfrm>
                <a:off x="171450" y="1832224"/>
                <a:ext cx="8202468" cy="1214179"/>
              </a:xfrm>
              <a:prstGeom prst="rect">
                <a:avLst/>
              </a:prstGeom>
              <a:blipFill>
                <a:blip r:embed="rId3"/>
                <a:stretch>
                  <a:fillRect l="-371" r="-743" b="-6030"/>
                </a:stretch>
              </a:blipFill>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75E1A842-8312-D40D-93AF-DB2DFE8DD05D}"/>
                  </a:ext>
                </a:extLst>
              </p:cNvPr>
              <p:cNvSpPr txBox="1"/>
              <p:nvPr/>
            </p:nvSpPr>
            <p:spPr>
              <a:xfrm>
                <a:off x="171450" y="3314461"/>
                <a:ext cx="8202468" cy="517834"/>
              </a:xfrm>
              <a:prstGeom prst="rect">
                <a:avLst/>
              </a:prstGeom>
              <a:noFill/>
            </p:spPr>
            <p:txBody>
              <a:bodyPr wrap="square" rtlCol="0">
                <a:spAutoFit/>
              </a:bodyPr>
              <a:lstStyle/>
              <a:p>
                <a:pPr>
                  <a:lnSpc>
                    <a:spcPct val="150000"/>
                  </a:lnSpc>
                </a:pPr>
                <a14:m>
                  <m:oMathPara xmlns:m="http://schemas.openxmlformats.org/officeDocument/2006/math">
                    <m:oMathParaPr>
                      <m:jc m:val="centerGroup"/>
                    </m:oMathParaPr>
                    <m:oMath xmlns:m="http://schemas.openxmlformats.org/officeDocument/2006/math">
                      <m:sSub>
                        <m:sSubPr>
                          <m:ctrlPr>
                            <a:rPr lang="en-AU" sz="1600" i="1" smtClean="0">
                              <a:latin typeface="Cambria Math" panose="02040503050406030204" pitchFamily="18" charset="0"/>
                            </a:rPr>
                          </m:ctrlPr>
                        </m:sSubPr>
                        <m:e>
                          <m:r>
                            <a:rPr lang="en-AU" sz="1600" i="1" smtClean="0">
                              <a:latin typeface="Cambria Math" panose="02040503050406030204" pitchFamily="18" charset="0"/>
                              <a:ea typeface="Cambria Math" panose="02040503050406030204" pitchFamily="18" charset="0"/>
                            </a:rPr>
                            <m:t>𝛼</m:t>
                          </m:r>
                        </m:e>
                        <m:sub>
                          <m:r>
                            <a:rPr lang="en-AU" sz="1600" b="0" i="1" smtClean="0">
                              <a:latin typeface="Cambria Math" panose="02040503050406030204" pitchFamily="18" charset="0"/>
                            </a:rPr>
                            <m:t>𝑙𝑗</m:t>
                          </m:r>
                          <m:r>
                            <a:rPr lang="en-AU" sz="1600" b="0" i="1" smtClean="0">
                              <a:latin typeface="Cambria Math" panose="02040503050406030204" pitchFamily="18" charset="0"/>
                            </a:rPr>
                            <m:t>;</m:t>
                          </m:r>
                          <m:r>
                            <a:rPr lang="en-AU" sz="1600" b="0" i="1" smtClean="0">
                              <a:latin typeface="Cambria Math" panose="02040503050406030204" pitchFamily="18" charset="0"/>
                            </a:rPr>
                            <m:t>𝑖</m:t>
                          </m:r>
                        </m:sub>
                      </m:sSub>
                      <m:d>
                        <m:dPr>
                          <m:ctrlPr>
                            <a:rPr lang="en-AU" sz="1600" b="0" i="1" smtClean="0">
                              <a:latin typeface="Cambria Math" panose="02040503050406030204" pitchFamily="18" charset="0"/>
                            </a:rPr>
                          </m:ctrlPr>
                        </m:dPr>
                        <m:e>
                          <m:r>
                            <a:rPr lang="en-AU" sz="1600" b="0" i="1" smtClean="0">
                              <a:latin typeface="Cambria Math" panose="02040503050406030204" pitchFamily="18" charset="0"/>
                            </a:rPr>
                            <m:t>𝑡</m:t>
                          </m:r>
                          <m:r>
                            <a:rPr lang="en-AU" sz="1600" b="0" i="1" smtClean="0">
                              <a:latin typeface="Cambria Math" panose="02040503050406030204" pitchFamily="18" charset="0"/>
                            </a:rPr>
                            <m:t>; </m:t>
                          </m:r>
                          <m:sSub>
                            <m:sSubPr>
                              <m:ctrlPr>
                                <a:rPr lang="en-AU" sz="1600" b="0" i="1" smtClean="0">
                                  <a:latin typeface="Cambria Math" panose="02040503050406030204" pitchFamily="18" charset="0"/>
                                </a:rPr>
                              </m:ctrlPr>
                            </m:sSubPr>
                            <m:e>
                              <m:r>
                                <a:rPr lang="en-AU" sz="1600" b="0" i="1" smtClean="0">
                                  <a:latin typeface="Cambria Math" panose="02040503050406030204" pitchFamily="18" charset="0"/>
                                </a:rPr>
                                <m:t>𝑍</m:t>
                              </m:r>
                            </m:e>
                            <m:sub>
                              <m:r>
                                <a:rPr lang="en-AU" sz="1600" b="0" i="1" smtClean="0">
                                  <a:latin typeface="Cambria Math" panose="02040503050406030204" pitchFamily="18" charset="0"/>
                                </a:rPr>
                                <m:t>𝑖</m:t>
                              </m:r>
                            </m:sub>
                          </m:sSub>
                        </m:e>
                      </m:d>
                      <m:r>
                        <a:rPr lang="en-AU" sz="1600" b="0" i="1" smtClean="0">
                          <a:latin typeface="Cambria Math" panose="02040503050406030204" pitchFamily="18" charset="0"/>
                        </a:rPr>
                        <m:t>= </m:t>
                      </m:r>
                      <m:sSub>
                        <m:sSubPr>
                          <m:ctrlPr>
                            <a:rPr lang="en-AU" sz="1600" b="0" i="1" smtClean="0">
                              <a:latin typeface="Cambria Math" panose="02040503050406030204" pitchFamily="18" charset="0"/>
                            </a:rPr>
                          </m:ctrlPr>
                        </m:sSubPr>
                        <m:e>
                          <m:r>
                            <a:rPr lang="en-AU" sz="1600" b="0" i="1" smtClean="0">
                              <a:latin typeface="Cambria Math" panose="02040503050406030204" pitchFamily="18" charset="0"/>
                              <a:ea typeface="Cambria Math" panose="02040503050406030204" pitchFamily="18" charset="0"/>
                            </a:rPr>
                            <m:t>𝛼</m:t>
                          </m:r>
                        </m:e>
                        <m:sub>
                          <m:r>
                            <a:rPr lang="en-AU" sz="1600" b="0" i="1" smtClean="0">
                              <a:latin typeface="Cambria Math" panose="02040503050406030204" pitchFamily="18" charset="0"/>
                            </a:rPr>
                            <m:t>𝑙𝑗</m:t>
                          </m:r>
                          <m:r>
                            <a:rPr lang="en-AU" sz="1600" b="0" i="1" smtClean="0">
                              <a:latin typeface="Cambria Math" panose="02040503050406030204" pitchFamily="18" charset="0"/>
                            </a:rPr>
                            <m:t>;0</m:t>
                          </m:r>
                        </m:sub>
                      </m:sSub>
                      <m:d>
                        <m:dPr>
                          <m:ctrlPr>
                            <a:rPr lang="en-AU" sz="1600" b="0" i="1" smtClean="0">
                              <a:latin typeface="Cambria Math" panose="02040503050406030204" pitchFamily="18" charset="0"/>
                            </a:rPr>
                          </m:ctrlPr>
                        </m:dPr>
                        <m:e>
                          <m:r>
                            <a:rPr lang="en-AU" sz="1600" b="0" i="1" smtClean="0">
                              <a:latin typeface="Cambria Math" panose="02040503050406030204" pitchFamily="18" charset="0"/>
                            </a:rPr>
                            <m:t>𝑡</m:t>
                          </m:r>
                        </m:e>
                      </m:d>
                      <m:r>
                        <a:rPr lang="en-AU" sz="1600" b="0" i="1" smtClean="0">
                          <a:latin typeface="Cambria Math" panose="02040503050406030204" pitchFamily="18" charset="0"/>
                          <a:ea typeface="Cambria Math" panose="02040503050406030204" pitchFamily="18" charset="0"/>
                        </a:rPr>
                        <m:t>∙</m:t>
                      </m:r>
                      <m:func>
                        <m:funcPr>
                          <m:ctrlPr>
                            <a:rPr lang="en-AU" sz="1600" b="0" i="1" smtClean="0">
                              <a:latin typeface="Cambria Math" panose="02040503050406030204" pitchFamily="18" charset="0"/>
                              <a:ea typeface="Cambria Math" panose="02040503050406030204" pitchFamily="18" charset="0"/>
                            </a:rPr>
                          </m:ctrlPr>
                        </m:funcPr>
                        <m:fName>
                          <m:r>
                            <m:rPr>
                              <m:sty m:val="p"/>
                            </m:rPr>
                            <a:rPr lang="en-AU" sz="1600" b="0" i="0" smtClean="0">
                              <a:latin typeface="Cambria Math" panose="02040503050406030204" pitchFamily="18" charset="0"/>
                              <a:ea typeface="Cambria Math" panose="02040503050406030204" pitchFamily="18" charset="0"/>
                            </a:rPr>
                            <m:t>exp</m:t>
                          </m:r>
                        </m:fName>
                        <m:e>
                          <m:d>
                            <m:dPr>
                              <m:ctrlPr>
                                <a:rPr lang="en-AU" sz="1600" b="0" i="1" smtClean="0">
                                  <a:latin typeface="Cambria Math" panose="02040503050406030204" pitchFamily="18" charset="0"/>
                                  <a:ea typeface="Cambria Math" panose="02040503050406030204" pitchFamily="18" charset="0"/>
                                </a:rPr>
                              </m:ctrlPr>
                            </m:dPr>
                            <m:e>
                              <m:sSub>
                                <m:sSubPr>
                                  <m:ctrlPr>
                                    <a:rPr lang="en-AU" sz="1600" b="0" i="1" smtClean="0">
                                      <a:latin typeface="Cambria Math" panose="02040503050406030204" pitchFamily="18" charset="0"/>
                                      <a:ea typeface="Cambria Math" panose="02040503050406030204" pitchFamily="18" charset="0"/>
                                    </a:rPr>
                                  </m:ctrlPr>
                                </m:sSubPr>
                                <m:e>
                                  <m:r>
                                    <a:rPr lang="en-AU" sz="1600" b="0" i="1" smtClean="0">
                                      <a:latin typeface="Cambria Math" panose="02040503050406030204" pitchFamily="18" charset="0"/>
                                      <a:ea typeface="Cambria Math" panose="02040503050406030204" pitchFamily="18" charset="0"/>
                                    </a:rPr>
                                    <m:t>𝛽</m:t>
                                  </m:r>
                                </m:e>
                                <m:sub>
                                  <m:r>
                                    <a:rPr lang="en-AU" sz="1600" b="0" i="1" smtClean="0">
                                      <a:latin typeface="Cambria Math" panose="02040503050406030204" pitchFamily="18" charset="0"/>
                                      <a:ea typeface="Cambria Math" panose="02040503050406030204" pitchFamily="18" charset="0"/>
                                    </a:rPr>
                                    <m:t>𝑙𝑗</m:t>
                                  </m:r>
                                </m:sub>
                              </m:sSub>
                              <m:r>
                                <a:rPr lang="en-AU" sz="1600" b="0" i="1" smtClean="0">
                                  <a:latin typeface="Cambria Math" panose="02040503050406030204" pitchFamily="18" charset="0"/>
                                  <a:ea typeface="Cambria Math" panose="02040503050406030204" pitchFamily="18" charset="0"/>
                                </a:rPr>
                                <m:t>∙</m:t>
                              </m:r>
                              <m:sSub>
                                <m:sSubPr>
                                  <m:ctrlPr>
                                    <a:rPr lang="en-AU" sz="1600" b="0" i="1" smtClean="0">
                                      <a:latin typeface="Cambria Math" panose="02040503050406030204" pitchFamily="18" charset="0"/>
                                      <a:ea typeface="Cambria Math" panose="02040503050406030204" pitchFamily="18" charset="0"/>
                                    </a:rPr>
                                  </m:ctrlPr>
                                </m:sSubPr>
                                <m:e>
                                  <m:r>
                                    <a:rPr lang="en-AU" sz="1600" b="0" i="1" smtClean="0">
                                      <a:latin typeface="Cambria Math" panose="02040503050406030204" pitchFamily="18" charset="0"/>
                                      <a:ea typeface="Cambria Math" panose="02040503050406030204" pitchFamily="18" charset="0"/>
                                    </a:rPr>
                                    <m:t>𝑍</m:t>
                                  </m:r>
                                </m:e>
                                <m:sub>
                                  <m:r>
                                    <a:rPr lang="en-AU" sz="1600" b="0" i="1" smtClean="0">
                                      <a:latin typeface="Cambria Math" panose="02040503050406030204" pitchFamily="18" charset="0"/>
                                      <a:ea typeface="Cambria Math" panose="02040503050406030204" pitchFamily="18" charset="0"/>
                                    </a:rPr>
                                    <m:t>𝑖</m:t>
                                  </m:r>
                                </m:sub>
                              </m:sSub>
                            </m:e>
                          </m:d>
                        </m:e>
                      </m:func>
                      <m:r>
                        <a:rPr lang="en-AU" sz="1600" b="0" i="1" smtClean="0">
                          <a:latin typeface="Cambria Math" panose="02040503050406030204" pitchFamily="18" charset="0"/>
                          <a:ea typeface="Cambria Math" panose="02040503050406030204" pitchFamily="18" charset="0"/>
                        </a:rPr>
                        <m:t>, </m:t>
                      </m:r>
                      <m:r>
                        <a:rPr lang="en-AU" sz="1600" b="0" i="1" smtClean="0">
                          <a:latin typeface="Cambria Math" panose="02040503050406030204" pitchFamily="18" charset="0"/>
                          <a:ea typeface="Cambria Math" panose="02040503050406030204" pitchFamily="18" charset="0"/>
                        </a:rPr>
                        <m:t>𝑙</m:t>
                      </m:r>
                      <m:r>
                        <a:rPr lang="en-AU" sz="1600" b="0" i="1" smtClean="0">
                          <a:latin typeface="Cambria Math" panose="02040503050406030204" pitchFamily="18" charset="0"/>
                          <a:ea typeface="Cambria Math" panose="02040503050406030204" pitchFamily="18" charset="0"/>
                        </a:rPr>
                        <m:t>,</m:t>
                      </m:r>
                      <m:r>
                        <a:rPr lang="en-AU" sz="1600" b="0" i="1" smtClean="0">
                          <a:latin typeface="Cambria Math" panose="02040503050406030204" pitchFamily="18" charset="0"/>
                          <a:ea typeface="Cambria Math" panose="02040503050406030204" pitchFamily="18" charset="0"/>
                        </a:rPr>
                        <m:t>𝑗</m:t>
                      </m:r>
                      <m:r>
                        <a:rPr lang="en-AU" sz="1600" b="0" i="1" smtClean="0">
                          <a:latin typeface="Cambria Math" panose="02040503050406030204" pitchFamily="18" charset="0"/>
                          <a:ea typeface="Cambria Math" panose="02040503050406030204" pitchFamily="18" charset="0"/>
                        </a:rPr>
                        <m:t>∈</m:t>
                      </m:r>
                      <m:d>
                        <m:dPr>
                          <m:begChr m:val="{"/>
                          <m:endChr m:val="}"/>
                          <m:ctrlPr>
                            <a:rPr lang="en-AU" sz="1600" b="0" i="1" smtClean="0">
                              <a:latin typeface="Cambria Math" panose="02040503050406030204" pitchFamily="18" charset="0"/>
                              <a:ea typeface="Cambria Math" panose="02040503050406030204" pitchFamily="18" charset="0"/>
                            </a:rPr>
                          </m:ctrlPr>
                        </m:dPr>
                        <m:e>
                          <m:r>
                            <a:rPr lang="en-AU" sz="1600" b="0" i="1" smtClean="0">
                              <a:latin typeface="Cambria Math" panose="02040503050406030204" pitchFamily="18" charset="0"/>
                              <a:ea typeface="Cambria Math" panose="02040503050406030204" pitchFamily="18" charset="0"/>
                            </a:rPr>
                            <m:t>0,1,2…,</m:t>
                          </m:r>
                          <m:r>
                            <a:rPr lang="en-AU" sz="1600" b="0" i="1" smtClean="0">
                              <a:latin typeface="Cambria Math" panose="02040503050406030204" pitchFamily="18" charset="0"/>
                              <a:ea typeface="Cambria Math" panose="02040503050406030204" pitchFamily="18" charset="0"/>
                            </a:rPr>
                            <m:t>𝐽</m:t>
                          </m:r>
                        </m:e>
                      </m:d>
                      <m:r>
                        <a:rPr lang="en-AU" sz="1600" b="0" i="1" smtClean="0">
                          <a:latin typeface="Cambria Math" panose="02040503050406030204" pitchFamily="18" charset="0"/>
                          <a:ea typeface="Cambria Math" panose="02040503050406030204" pitchFamily="18" charset="0"/>
                        </a:rPr>
                        <m:t>, </m:t>
                      </m:r>
                      <m:r>
                        <a:rPr lang="en-AU" sz="1600" b="0" i="1" smtClean="0">
                          <a:latin typeface="Cambria Math" panose="02040503050406030204" pitchFamily="18" charset="0"/>
                          <a:ea typeface="Cambria Math" panose="02040503050406030204" pitchFamily="18" charset="0"/>
                        </a:rPr>
                        <m:t>𝑙</m:t>
                      </m:r>
                      <m:r>
                        <a:rPr lang="en-AU" sz="1600" b="0" i="1" smtClean="0">
                          <a:latin typeface="Cambria Math" panose="02040503050406030204" pitchFamily="18" charset="0"/>
                          <a:ea typeface="Cambria Math" panose="02040503050406030204" pitchFamily="18" charset="0"/>
                        </a:rPr>
                        <m:t>≠</m:t>
                      </m:r>
                      <m:r>
                        <a:rPr lang="en-AU" sz="1600" b="0" i="1" smtClean="0">
                          <a:latin typeface="Cambria Math" panose="02040503050406030204" pitchFamily="18" charset="0"/>
                          <a:ea typeface="Cambria Math" panose="02040503050406030204" pitchFamily="18" charset="0"/>
                        </a:rPr>
                        <m:t>𝑗</m:t>
                      </m:r>
                      <m:r>
                        <a:rPr lang="en-AU" sz="1600" b="0" i="1" smtClean="0">
                          <a:latin typeface="Cambria Math" panose="02040503050406030204" pitchFamily="18" charset="0"/>
                          <a:ea typeface="Cambria Math" panose="02040503050406030204" pitchFamily="18" charset="0"/>
                        </a:rPr>
                        <m:t>, </m:t>
                      </m:r>
                      <m:r>
                        <a:rPr lang="en-AU" sz="1600" b="0" i="1" smtClean="0">
                          <a:latin typeface="Cambria Math" panose="02040503050406030204" pitchFamily="18" charset="0"/>
                          <a:ea typeface="Cambria Math" panose="02040503050406030204" pitchFamily="18" charset="0"/>
                        </a:rPr>
                        <m:t>𝑖</m:t>
                      </m:r>
                      <m:r>
                        <a:rPr lang="en-AU" sz="1600" b="0" i="1" smtClean="0">
                          <a:latin typeface="Cambria Math" panose="02040503050406030204" pitchFamily="18" charset="0"/>
                          <a:ea typeface="Cambria Math" panose="02040503050406030204" pitchFamily="18" charset="0"/>
                        </a:rPr>
                        <m:t>=1,…</m:t>
                      </m:r>
                      <m:r>
                        <a:rPr lang="en-AU" sz="1600" b="0" i="1" smtClean="0">
                          <a:latin typeface="Cambria Math" panose="02040503050406030204" pitchFamily="18" charset="0"/>
                          <a:ea typeface="Cambria Math" panose="02040503050406030204" pitchFamily="18" charset="0"/>
                        </a:rPr>
                        <m:t>𝑛</m:t>
                      </m:r>
                    </m:oMath>
                  </m:oMathPara>
                </a14:m>
                <a:endParaRPr lang="en-AU" sz="1600" dirty="0"/>
              </a:p>
            </p:txBody>
          </p:sp>
        </mc:Choice>
        <mc:Fallback xmlns="">
          <p:sp>
            <p:nvSpPr>
              <p:cNvPr id="5" name="TextBox 4">
                <a:extLst>
                  <a:ext uri="{FF2B5EF4-FFF2-40B4-BE49-F238E27FC236}">
                    <a16:creationId xmlns:a16="http://schemas.microsoft.com/office/drawing/2014/main" id="{75E1A842-8312-D40D-93AF-DB2DFE8DD05D}"/>
                  </a:ext>
                </a:extLst>
              </p:cNvPr>
              <p:cNvSpPr txBox="1">
                <a:spLocks noRot="1" noChangeAspect="1" noMove="1" noResize="1" noEditPoints="1" noAdjustHandles="1" noChangeArrowheads="1" noChangeShapeType="1" noTextEdit="1"/>
              </p:cNvSpPr>
              <p:nvPr/>
            </p:nvSpPr>
            <p:spPr>
              <a:xfrm>
                <a:off x="171450" y="3314461"/>
                <a:ext cx="8202468" cy="517834"/>
              </a:xfrm>
              <a:prstGeom prst="rect">
                <a:avLst/>
              </a:prstGeom>
              <a:blipFill>
                <a:blip r:embed="rId4"/>
                <a:stretch>
                  <a:fillRect/>
                </a:stretch>
              </a:blipFill>
            </p:spPr>
            <p:txBody>
              <a:bodyPr/>
              <a:lstStyle/>
              <a:p>
                <a:r>
                  <a:rPr lang="en-AU">
                    <a:noFill/>
                  </a:rPr>
                  <a:t> </a:t>
                </a:r>
              </a:p>
            </p:txBody>
          </p:sp>
        </mc:Fallback>
      </mc:AlternateContent>
    </p:spTree>
    <p:extLst>
      <p:ext uri="{BB962C8B-B14F-4D97-AF65-F5344CB8AC3E}">
        <p14:creationId xmlns:p14="http://schemas.microsoft.com/office/powerpoint/2010/main" val="72873744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F887F5-D448-516F-D0A8-8B313F61AA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6794D67-92E5-E1C3-AC66-C7CBE5D3D410}"/>
              </a:ext>
              <a:ext uri="{C183D7F6-B498-43B3-948B-1728B52AA6E4}">
                <adec:decorative xmlns:adec="http://schemas.microsoft.com/office/drawing/2017/decorative" val="0"/>
              </a:ext>
            </a:extLst>
          </p:cNvPr>
          <p:cNvSpPr txBox="1">
            <a:spLocks noGrp="1"/>
          </p:cNvSpPr>
          <p:nvPr>
            <p:ph type="title"/>
          </p:nvPr>
        </p:nvSpPr>
        <p:spPr>
          <a:xfrm>
            <a:off x="577850" y="514350"/>
            <a:ext cx="7988300" cy="382156"/>
          </a:xfrm>
          <a:prstGeom prst="rect">
            <a:avLst/>
          </a:prstGeom>
        </p:spPr>
        <p:txBody>
          <a:bodyPr vert="horz" wrap="square" lIns="0" tIns="12700" rIns="0" bIns="0" rtlCol="0">
            <a:spAutoFit/>
          </a:bodyPr>
          <a:lstStyle/>
          <a:p>
            <a:pPr marL="12700" marR="5080">
              <a:lnSpc>
                <a:spcPct val="100000"/>
              </a:lnSpc>
              <a:spcBef>
                <a:spcPts val="100"/>
              </a:spcBef>
            </a:pPr>
            <a:r>
              <a:rPr lang="en-AU" spc="-10" dirty="0">
                <a:solidFill>
                  <a:schemeClr val="accent1"/>
                </a:solidFill>
              </a:rPr>
              <a:t>Transition intensities</a:t>
            </a:r>
            <a:endParaRPr spc="-10" dirty="0">
              <a:solidFill>
                <a:schemeClr val="accent1"/>
              </a:solidFill>
            </a:endParaRPr>
          </a:p>
        </p:txBody>
      </p:sp>
      <p:sp>
        <p:nvSpPr>
          <p:cNvPr id="3" name="TextBox 2">
            <a:extLst>
              <a:ext uri="{FF2B5EF4-FFF2-40B4-BE49-F238E27FC236}">
                <a16:creationId xmlns:a16="http://schemas.microsoft.com/office/drawing/2014/main" id="{554C5894-5BF1-F46F-FA57-6487F3A432E7}"/>
              </a:ext>
            </a:extLst>
          </p:cNvPr>
          <p:cNvSpPr txBox="1"/>
          <p:nvPr/>
        </p:nvSpPr>
        <p:spPr>
          <a:xfrm>
            <a:off x="577850" y="889238"/>
            <a:ext cx="8202468" cy="416011"/>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AU" sz="1600" dirty="0"/>
              <a:t>Describe the instantaneous risks of transitions between the states (akin to hazard)</a:t>
            </a:r>
          </a:p>
        </p:txBody>
      </p:sp>
      <p:sp>
        <p:nvSpPr>
          <p:cNvPr id="4" name="TextBox 3">
            <a:extLst>
              <a:ext uri="{FF2B5EF4-FFF2-40B4-BE49-F238E27FC236}">
                <a16:creationId xmlns:a16="http://schemas.microsoft.com/office/drawing/2014/main" id="{B9221570-02C0-B229-4A2B-EF5687466545}"/>
              </a:ext>
            </a:extLst>
          </p:cNvPr>
          <p:cNvSpPr txBox="1"/>
          <p:nvPr/>
        </p:nvSpPr>
        <p:spPr>
          <a:xfrm>
            <a:off x="747473" y="1693263"/>
            <a:ext cx="7649054" cy="1893339"/>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en-AU" sz="1600" dirty="0"/>
              <a:t>Depends on time t since time origin and on baseline (i.e. time fixed covariates)</a:t>
            </a:r>
          </a:p>
          <a:p>
            <a:pPr marL="285750" indent="-285750">
              <a:lnSpc>
                <a:spcPct val="150000"/>
              </a:lnSpc>
              <a:buFont typeface="Wingdings" panose="05000000000000000000" pitchFamily="2" charset="2"/>
              <a:buChar char="Ø"/>
            </a:pPr>
            <a:r>
              <a:rPr lang="en-AU" sz="1600" dirty="0"/>
              <a:t>Hazard does not necessary depend on time at which entering current state (i.e. does not consider time spent in prior state)</a:t>
            </a:r>
          </a:p>
          <a:p>
            <a:pPr marL="285750" indent="-285750">
              <a:lnSpc>
                <a:spcPct val="150000"/>
              </a:lnSpc>
              <a:buFont typeface="Wingdings" panose="05000000000000000000" pitchFamily="2" charset="2"/>
              <a:buChar char="Ø"/>
            </a:pPr>
            <a:r>
              <a:rPr lang="en-AU" sz="1600" dirty="0"/>
              <a:t>Assumes common baseline hazard, regardless of how many times they entered this state before</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75E1A842-8312-D40D-93AF-DB2DFE8DD05D}"/>
                  </a:ext>
                </a:extLst>
              </p:cNvPr>
              <p:cNvSpPr txBox="1"/>
              <p:nvPr/>
            </p:nvSpPr>
            <p:spPr>
              <a:xfrm>
                <a:off x="216668" y="3995345"/>
                <a:ext cx="8202468" cy="517834"/>
              </a:xfrm>
              <a:prstGeom prst="rect">
                <a:avLst/>
              </a:prstGeom>
              <a:noFill/>
            </p:spPr>
            <p:txBody>
              <a:bodyPr wrap="square" rtlCol="0">
                <a:spAutoFit/>
              </a:bodyPr>
              <a:lstStyle/>
              <a:p>
                <a:pPr>
                  <a:lnSpc>
                    <a:spcPct val="150000"/>
                  </a:lnSpc>
                </a:pPr>
                <a14:m>
                  <m:oMathPara xmlns:m="http://schemas.openxmlformats.org/officeDocument/2006/math">
                    <m:oMathParaPr>
                      <m:jc m:val="centerGroup"/>
                    </m:oMathParaPr>
                    <m:oMath xmlns:m="http://schemas.openxmlformats.org/officeDocument/2006/math">
                      <m:sSub>
                        <m:sSubPr>
                          <m:ctrlPr>
                            <a:rPr lang="en-AU" sz="1600" i="1" smtClean="0">
                              <a:latin typeface="Cambria Math" panose="02040503050406030204" pitchFamily="18" charset="0"/>
                            </a:rPr>
                          </m:ctrlPr>
                        </m:sSubPr>
                        <m:e>
                          <m:r>
                            <a:rPr lang="en-AU" sz="1600" i="1" smtClean="0">
                              <a:latin typeface="Cambria Math" panose="02040503050406030204" pitchFamily="18" charset="0"/>
                              <a:ea typeface="Cambria Math" panose="02040503050406030204" pitchFamily="18" charset="0"/>
                            </a:rPr>
                            <m:t>𝛼</m:t>
                          </m:r>
                        </m:e>
                        <m:sub>
                          <m:r>
                            <a:rPr lang="en-AU" sz="1600" b="0" i="1" smtClean="0">
                              <a:latin typeface="Cambria Math" panose="02040503050406030204" pitchFamily="18" charset="0"/>
                            </a:rPr>
                            <m:t>𝑙𝑗</m:t>
                          </m:r>
                          <m:r>
                            <a:rPr lang="en-AU" sz="1600" b="0" i="1" smtClean="0">
                              <a:latin typeface="Cambria Math" panose="02040503050406030204" pitchFamily="18" charset="0"/>
                            </a:rPr>
                            <m:t>;</m:t>
                          </m:r>
                          <m:r>
                            <a:rPr lang="en-AU" sz="1600" b="0" i="1" smtClean="0">
                              <a:latin typeface="Cambria Math" panose="02040503050406030204" pitchFamily="18" charset="0"/>
                            </a:rPr>
                            <m:t>𝑖</m:t>
                          </m:r>
                        </m:sub>
                      </m:sSub>
                      <m:d>
                        <m:dPr>
                          <m:ctrlPr>
                            <a:rPr lang="en-AU" sz="1600" b="0" i="1" smtClean="0">
                              <a:latin typeface="Cambria Math" panose="02040503050406030204" pitchFamily="18" charset="0"/>
                            </a:rPr>
                          </m:ctrlPr>
                        </m:dPr>
                        <m:e>
                          <m:r>
                            <a:rPr lang="en-AU" sz="1600" b="0" i="1" smtClean="0">
                              <a:latin typeface="Cambria Math" panose="02040503050406030204" pitchFamily="18" charset="0"/>
                            </a:rPr>
                            <m:t>𝑡</m:t>
                          </m:r>
                          <m:r>
                            <a:rPr lang="en-AU" sz="1600" b="0" i="1" smtClean="0">
                              <a:latin typeface="Cambria Math" panose="02040503050406030204" pitchFamily="18" charset="0"/>
                            </a:rPr>
                            <m:t>; </m:t>
                          </m:r>
                          <m:sSub>
                            <m:sSubPr>
                              <m:ctrlPr>
                                <a:rPr lang="en-AU" sz="1600" b="0" i="1" smtClean="0">
                                  <a:latin typeface="Cambria Math" panose="02040503050406030204" pitchFamily="18" charset="0"/>
                                </a:rPr>
                              </m:ctrlPr>
                            </m:sSubPr>
                            <m:e>
                              <m:r>
                                <a:rPr lang="en-AU" sz="1600" b="0" i="1" smtClean="0">
                                  <a:latin typeface="Cambria Math" panose="02040503050406030204" pitchFamily="18" charset="0"/>
                                </a:rPr>
                                <m:t>𝑍</m:t>
                              </m:r>
                            </m:e>
                            <m:sub>
                              <m:r>
                                <a:rPr lang="en-AU" sz="1600" b="0" i="1" smtClean="0">
                                  <a:latin typeface="Cambria Math" panose="02040503050406030204" pitchFamily="18" charset="0"/>
                                </a:rPr>
                                <m:t>𝑖</m:t>
                              </m:r>
                            </m:sub>
                          </m:sSub>
                        </m:e>
                      </m:d>
                      <m:r>
                        <a:rPr lang="en-AU" sz="1600" b="0" i="1" smtClean="0">
                          <a:latin typeface="Cambria Math" panose="02040503050406030204" pitchFamily="18" charset="0"/>
                        </a:rPr>
                        <m:t>= </m:t>
                      </m:r>
                      <m:sSub>
                        <m:sSubPr>
                          <m:ctrlPr>
                            <a:rPr lang="en-AU" sz="1600" b="0" i="1" smtClean="0">
                              <a:latin typeface="Cambria Math" panose="02040503050406030204" pitchFamily="18" charset="0"/>
                            </a:rPr>
                          </m:ctrlPr>
                        </m:sSubPr>
                        <m:e>
                          <m:r>
                            <a:rPr lang="en-AU" sz="1600" b="0" i="1" smtClean="0">
                              <a:latin typeface="Cambria Math" panose="02040503050406030204" pitchFamily="18" charset="0"/>
                              <a:ea typeface="Cambria Math" panose="02040503050406030204" pitchFamily="18" charset="0"/>
                            </a:rPr>
                            <m:t>𝛼</m:t>
                          </m:r>
                        </m:e>
                        <m:sub>
                          <m:r>
                            <a:rPr lang="en-AU" sz="1600" b="0" i="1" smtClean="0">
                              <a:latin typeface="Cambria Math" panose="02040503050406030204" pitchFamily="18" charset="0"/>
                            </a:rPr>
                            <m:t>𝑙𝑗</m:t>
                          </m:r>
                          <m:r>
                            <a:rPr lang="en-AU" sz="1600" b="0" i="1" smtClean="0">
                              <a:latin typeface="Cambria Math" panose="02040503050406030204" pitchFamily="18" charset="0"/>
                            </a:rPr>
                            <m:t>;0</m:t>
                          </m:r>
                        </m:sub>
                      </m:sSub>
                      <m:d>
                        <m:dPr>
                          <m:ctrlPr>
                            <a:rPr lang="en-AU" sz="1600" b="0" i="1" smtClean="0">
                              <a:latin typeface="Cambria Math" panose="02040503050406030204" pitchFamily="18" charset="0"/>
                            </a:rPr>
                          </m:ctrlPr>
                        </m:dPr>
                        <m:e>
                          <m:r>
                            <a:rPr lang="en-AU" sz="1600" b="0" i="1" smtClean="0">
                              <a:latin typeface="Cambria Math" panose="02040503050406030204" pitchFamily="18" charset="0"/>
                            </a:rPr>
                            <m:t>𝑡</m:t>
                          </m:r>
                        </m:e>
                      </m:d>
                      <m:r>
                        <a:rPr lang="en-AU" sz="1600" b="0" i="1" smtClean="0">
                          <a:latin typeface="Cambria Math" panose="02040503050406030204" pitchFamily="18" charset="0"/>
                          <a:ea typeface="Cambria Math" panose="02040503050406030204" pitchFamily="18" charset="0"/>
                        </a:rPr>
                        <m:t>∙</m:t>
                      </m:r>
                      <m:func>
                        <m:funcPr>
                          <m:ctrlPr>
                            <a:rPr lang="en-AU" sz="1600" b="0" i="1" smtClean="0">
                              <a:latin typeface="Cambria Math" panose="02040503050406030204" pitchFamily="18" charset="0"/>
                              <a:ea typeface="Cambria Math" panose="02040503050406030204" pitchFamily="18" charset="0"/>
                            </a:rPr>
                          </m:ctrlPr>
                        </m:funcPr>
                        <m:fName>
                          <m:r>
                            <m:rPr>
                              <m:sty m:val="p"/>
                            </m:rPr>
                            <a:rPr lang="en-AU" sz="1600" b="0" i="0" smtClean="0">
                              <a:latin typeface="Cambria Math" panose="02040503050406030204" pitchFamily="18" charset="0"/>
                              <a:ea typeface="Cambria Math" panose="02040503050406030204" pitchFamily="18" charset="0"/>
                            </a:rPr>
                            <m:t>exp</m:t>
                          </m:r>
                        </m:fName>
                        <m:e>
                          <m:d>
                            <m:dPr>
                              <m:ctrlPr>
                                <a:rPr lang="en-AU" sz="1600" b="0" i="1" smtClean="0">
                                  <a:latin typeface="Cambria Math" panose="02040503050406030204" pitchFamily="18" charset="0"/>
                                  <a:ea typeface="Cambria Math" panose="02040503050406030204" pitchFamily="18" charset="0"/>
                                </a:rPr>
                              </m:ctrlPr>
                            </m:dPr>
                            <m:e>
                              <m:sSub>
                                <m:sSubPr>
                                  <m:ctrlPr>
                                    <a:rPr lang="en-AU" sz="1600" b="0" i="1" smtClean="0">
                                      <a:latin typeface="Cambria Math" panose="02040503050406030204" pitchFamily="18" charset="0"/>
                                      <a:ea typeface="Cambria Math" panose="02040503050406030204" pitchFamily="18" charset="0"/>
                                    </a:rPr>
                                  </m:ctrlPr>
                                </m:sSubPr>
                                <m:e>
                                  <m:r>
                                    <a:rPr lang="en-AU" sz="1600" b="0" i="1" smtClean="0">
                                      <a:latin typeface="Cambria Math" panose="02040503050406030204" pitchFamily="18" charset="0"/>
                                      <a:ea typeface="Cambria Math" panose="02040503050406030204" pitchFamily="18" charset="0"/>
                                    </a:rPr>
                                    <m:t>𝛽</m:t>
                                  </m:r>
                                </m:e>
                                <m:sub>
                                  <m:r>
                                    <a:rPr lang="en-AU" sz="1600" b="0" i="1" smtClean="0">
                                      <a:latin typeface="Cambria Math" panose="02040503050406030204" pitchFamily="18" charset="0"/>
                                      <a:ea typeface="Cambria Math" panose="02040503050406030204" pitchFamily="18" charset="0"/>
                                    </a:rPr>
                                    <m:t>𝑙𝑗</m:t>
                                  </m:r>
                                </m:sub>
                              </m:sSub>
                              <m:r>
                                <a:rPr lang="en-AU" sz="1600" b="0" i="1" smtClean="0">
                                  <a:latin typeface="Cambria Math" panose="02040503050406030204" pitchFamily="18" charset="0"/>
                                  <a:ea typeface="Cambria Math" panose="02040503050406030204" pitchFamily="18" charset="0"/>
                                </a:rPr>
                                <m:t>∙</m:t>
                              </m:r>
                              <m:sSub>
                                <m:sSubPr>
                                  <m:ctrlPr>
                                    <a:rPr lang="en-AU" sz="1600" b="0" i="1" smtClean="0">
                                      <a:latin typeface="Cambria Math" panose="02040503050406030204" pitchFamily="18" charset="0"/>
                                      <a:ea typeface="Cambria Math" panose="02040503050406030204" pitchFamily="18" charset="0"/>
                                    </a:rPr>
                                  </m:ctrlPr>
                                </m:sSubPr>
                                <m:e>
                                  <m:r>
                                    <a:rPr lang="en-AU" sz="1600" b="0" i="1" smtClean="0">
                                      <a:latin typeface="Cambria Math" panose="02040503050406030204" pitchFamily="18" charset="0"/>
                                      <a:ea typeface="Cambria Math" panose="02040503050406030204" pitchFamily="18" charset="0"/>
                                    </a:rPr>
                                    <m:t>𝑍</m:t>
                                  </m:r>
                                </m:e>
                                <m:sub>
                                  <m:r>
                                    <a:rPr lang="en-AU" sz="1600" b="0" i="1" smtClean="0">
                                      <a:latin typeface="Cambria Math" panose="02040503050406030204" pitchFamily="18" charset="0"/>
                                      <a:ea typeface="Cambria Math" panose="02040503050406030204" pitchFamily="18" charset="0"/>
                                    </a:rPr>
                                    <m:t>𝑖</m:t>
                                  </m:r>
                                </m:sub>
                              </m:sSub>
                            </m:e>
                          </m:d>
                        </m:e>
                      </m:func>
                      <m:r>
                        <a:rPr lang="en-AU" sz="1600" b="0" i="1" smtClean="0">
                          <a:latin typeface="Cambria Math" panose="02040503050406030204" pitchFamily="18" charset="0"/>
                          <a:ea typeface="Cambria Math" panose="02040503050406030204" pitchFamily="18" charset="0"/>
                        </a:rPr>
                        <m:t>, </m:t>
                      </m:r>
                      <m:r>
                        <a:rPr lang="en-AU" sz="1600" b="0" i="1" smtClean="0">
                          <a:latin typeface="Cambria Math" panose="02040503050406030204" pitchFamily="18" charset="0"/>
                          <a:ea typeface="Cambria Math" panose="02040503050406030204" pitchFamily="18" charset="0"/>
                        </a:rPr>
                        <m:t>𝑙</m:t>
                      </m:r>
                      <m:r>
                        <a:rPr lang="en-AU" sz="1600" b="0" i="1" smtClean="0">
                          <a:latin typeface="Cambria Math" panose="02040503050406030204" pitchFamily="18" charset="0"/>
                          <a:ea typeface="Cambria Math" panose="02040503050406030204" pitchFamily="18" charset="0"/>
                        </a:rPr>
                        <m:t>,</m:t>
                      </m:r>
                      <m:r>
                        <a:rPr lang="en-AU" sz="1600" b="0" i="1" smtClean="0">
                          <a:latin typeface="Cambria Math" panose="02040503050406030204" pitchFamily="18" charset="0"/>
                          <a:ea typeface="Cambria Math" panose="02040503050406030204" pitchFamily="18" charset="0"/>
                        </a:rPr>
                        <m:t>𝑗</m:t>
                      </m:r>
                      <m:r>
                        <a:rPr lang="en-AU" sz="1600" b="0" i="1" smtClean="0">
                          <a:latin typeface="Cambria Math" panose="02040503050406030204" pitchFamily="18" charset="0"/>
                          <a:ea typeface="Cambria Math" panose="02040503050406030204" pitchFamily="18" charset="0"/>
                        </a:rPr>
                        <m:t>∈</m:t>
                      </m:r>
                      <m:d>
                        <m:dPr>
                          <m:begChr m:val="{"/>
                          <m:endChr m:val="}"/>
                          <m:ctrlPr>
                            <a:rPr lang="en-AU" sz="1600" b="0" i="1" smtClean="0">
                              <a:latin typeface="Cambria Math" panose="02040503050406030204" pitchFamily="18" charset="0"/>
                              <a:ea typeface="Cambria Math" panose="02040503050406030204" pitchFamily="18" charset="0"/>
                            </a:rPr>
                          </m:ctrlPr>
                        </m:dPr>
                        <m:e>
                          <m:r>
                            <a:rPr lang="en-AU" sz="1600" b="0" i="1" smtClean="0">
                              <a:latin typeface="Cambria Math" panose="02040503050406030204" pitchFamily="18" charset="0"/>
                              <a:ea typeface="Cambria Math" panose="02040503050406030204" pitchFamily="18" charset="0"/>
                            </a:rPr>
                            <m:t>0,1,2…,</m:t>
                          </m:r>
                          <m:r>
                            <a:rPr lang="en-AU" sz="1600" b="0" i="1" smtClean="0">
                              <a:latin typeface="Cambria Math" panose="02040503050406030204" pitchFamily="18" charset="0"/>
                              <a:ea typeface="Cambria Math" panose="02040503050406030204" pitchFamily="18" charset="0"/>
                            </a:rPr>
                            <m:t>𝐽</m:t>
                          </m:r>
                        </m:e>
                      </m:d>
                      <m:r>
                        <a:rPr lang="en-AU" sz="1600" b="0" i="1" smtClean="0">
                          <a:latin typeface="Cambria Math" panose="02040503050406030204" pitchFamily="18" charset="0"/>
                          <a:ea typeface="Cambria Math" panose="02040503050406030204" pitchFamily="18" charset="0"/>
                        </a:rPr>
                        <m:t>, </m:t>
                      </m:r>
                      <m:r>
                        <a:rPr lang="en-AU" sz="1600" b="0" i="1" smtClean="0">
                          <a:latin typeface="Cambria Math" panose="02040503050406030204" pitchFamily="18" charset="0"/>
                          <a:ea typeface="Cambria Math" panose="02040503050406030204" pitchFamily="18" charset="0"/>
                        </a:rPr>
                        <m:t>𝑙</m:t>
                      </m:r>
                      <m:r>
                        <a:rPr lang="en-AU" sz="1600" b="0" i="1" smtClean="0">
                          <a:latin typeface="Cambria Math" panose="02040503050406030204" pitchFamily="18" charset="0"/>
                          <a:ea typeface="Cambria Math" panose="02040503050406030204" pitchFamily="18" charset="0"/>
                        </a:rPr>
                        <m:t>≠</m:t>
                      </m:r>
                      <m:r>
                        <a:rPr lang="en-AU" sz="1600" b="0" i="1" smtClean="0">
                          <a:latin typeface="Cambria Math" panose="02040503050406030204" pitchFamily="18" charset="0"/>
                          <a:ea typeface="Cambria Math" panose="02040503050406030204" pitchFamily="18" charset="0"/>
                        </a:rPr>
                        <m:t>𝑗</m:t>
                      </m:r>
                      <m:r>
                        <a:rPr lang="en-AU" sz="1600" b="0" i="1" smtClean="0">
                          <a:latin typeface="Cambria Math" panose="02040503050406030204" pitchFamily="18" charset="0"/>
                          <a:ea typeface="Cambria Math" panose="02040503050406030204" pitchFamily="18" charset="0"/>
                        </a:rPr>
                        <m:t>, </m:t>
                      </m:r>
                      <m:r>
                        <a:rPr lang="en-AU" sz="1600" b="0" i="1" smtClean="0">
                          <a:latin typeface="Cambria Math" panose="02040503050406030204" pitchFamily="18" charset="0"/>
                          <a:ea typeface="Cambria Math" panose="02040503050406030204" pitchFamily="18" charset="0"/>
                        </a:rPr>
                        <m:t>𝑖</m:t>
                      </m:r>
                      <m:r>
                        <a:rPr lang="en-AU" sz="1600" b="0" i="1" smtClean="0">
                          <a:latin typeface="Cambria Math" panose="02040503050406030204" pitchFamily="18" charset="0"/>
                          <a:ea typeface="Cambria Math" panose="02040503050406030204" pitchFamily="18" charset="0"/>
                        </a:rPr>
                        <m:t>=1,…</m:t>
                      </m:r>
                      <m:r>
                        <a:rPr lang="en-AU" sz="1600" b="0" i="1" smtClean="0">
                          <a:latin typeface="Cambria Math" panose="02040503050406030204" pitchFamily="18" charset="0"/>
                          <a:ea typeface="Cambria Math" panose="02040503050406030204" pitchFamily="18" charset="0"/>
                        </a:rPr>
                        <m:t>𝑛</m:t>
                      </m:r>
                    </m:oMath>
                  </m:oMathPara>
                </a14:m>
                <a:endParaRPr lang="en-AU" sz="1600" dirty="0"/>
              </a:p>
            </p:txBody>
          </p:sp>
        </mc:Choice>
        <mc:Fallback xmlns="">
          <p:sp>
            <p:nvSpPr>
              <p:cNvPr id="5" name="TextBox 4">
                <a:extLst>
                  <a:ext uri="{FF2B5EF4-FFF2-40B4-BE49-F238E27FC236}">
                    <a16:creationId xmlns:a16="http://schemas.microsoft.com/office/drawing/2014/main" id="{75E1A842-8312-D40D-93AF-DB2DFE8DD05D}"/>
                  </a:ext>
                </a:extLst>
              </p:cNvPr>
              <p:cNvSpPr txBox="1">
                <a:spLocks noRot="1" noChangeAspect="1" noMove="1" noResize="1" noEditPoints="1" noAdjustHandles="1" noChangeArrowheads="1" noChangeShapeType="1" noTextEdit="1"/>
              </p:cNvSpPr>
              <p:nvPr/>
            </p:nvSpPr>
            <p:spPr>
              <a:xfrm>
                <a:off x="216668" y="3995345"/>
                <a:ext cx="8202468" cy="517834"/>
              </a:xfrm>
              <a:prstGeom prst="rect">
                <a:avLst/>
              </a:prstGeom>
              <a:blipFill>
                <a:blip r:embed="rId3"/>
                <a:stretch>
                  <a:fillRect/>
                </a:stretch>
              </a:blipFill>
            </p:spPr>
            <p:txBody>
              <a:bodyPr/>
              <a:lstStyle/>
              <a:p>
                <a:r>
                  <a:rPr lang="en-AU">
                    <a:noFill/>
                  </a:rPr>
                  <a:t> </a:t>
                </a:r>
              </a:p>
            </p:txBody>
          </p:sp>
        </mc:Fallback>
      </mc:AlternateContent>
    </p:spTree>
    <p:extLst>
      <p:ext uri="{BB962C8B-B14F-4D97-AF65-F5344CB8AC3E}">
        <p14:creationId xmlns:p14="http://schemas.microsoft.com/office/powerpoint/2010/main" val="693920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60ED55-356E-82BE-0DD2-7167E757482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CCD3361-CD25-122E-76E3-C1C7633C0D4C}"/>
              </a:ext>
              <a:ext uri="{C183D7F6-B498-43B3-948B-1728B52AA6E4}">
                <adec:decorative xmlns:adec="http://schemas.microsoft.com/office/drawing/2017/decorative" val="0"/>
              </a:ext>
            </a:extLst>
          </p:cNvPr>
          <p:cNvSpPr txBox="1">
            <a:spLocks noGrp="1"/>
          </p:cNvSpPr>
          <p:nvPr>
            <p:ph type="title"/>
          </p:nvPr>
        </p:nvSpPr>
        <p:spPr>
          <a:xfrm>
            <a:off x="577850" y="514350"/>
            <a:ext cx="7988300" cy="382156"/>
          </a:xfrm>
          <a:prstGeom prst="rect">
            <a:avLst/>
          </a:prstGeom>
        </p:spPr>
        <p:txBody>
          <a:bodyPr vert="horz" wrap="square" lIns="0" tIns="12700" rIns="0" bIns="0" rtlCol="0">
            <a:spAutoFit/>
          </a:bodyPr>
          <a:lstStyle/>
          <a:p>
            <a:pPr marL="12700" marR="5080">
              <a:lnSpc>
                <a:spcPct val="100000"/>
              </a:lnSpc>
              <a:spcBef>
                <a:spcPts val="100"/>
              </a:spcBef>
            </a:pPr>
            <a:r>
              <a:rPr lang="en-AU" dirty="0"/>
              <a:t>Marginal parameters</a:t>
            </a:r>
            <a:endParaRPr spc="-10" dirty="0">
              <a:solidFill>
                <a:schemeClr val="accent1"/>
              </a:solidFill>
            </a:endParaRPr>
          </a:p>
        </p:txBody>
      </p:sp>
      <p:sp>
        <p:nvSpPr>
          <p:cNvPr id="3" name="TextBox 2">
            <a:extLst>
              <a:ext uri="{FF2B5EF4-FFF2-40B4-BE49-F238E27FC236}">
                <a16:creationId xmlns:a16="http://schemas.microsoft.com/office/drawing/2014/main" id="{F73B800C-836E-0B87-F242-52062316CFFD}"/>
              </a:ext>
            </a:extLst>
          </p:cNvPr>
          <p:cNvSpPr txBox="1"/>
          <p:nvPr/>
        </p:nvSpPr>
        <p:spPr>
          <a:xfrm>
            <a:off x="577850" y="889238"/>
            <a:ext cx="8202468" cy="3457357"/>
          </a:xfrm>
          <a:prstGeom prst="rect">
            <a:avLst/>
          </a:prstGeom>
          <a:noFill/>
        </p:spPr>
        <p:txBody>
          <a:bodyPr wrap="square" rtlCol="0">
            <a:spAutoFit/>
          </a:bodyPr>
          <a:lstStyle/>
          <a:p>
            <a:pPr>
              <a:lnSpc>
                <a:spcPct val="150000"/>
              </a:lnSpc>
            </a:pPr>
            <a:r>
              <a:rPr lang="en-AU" sz="1600" dirty="0"/>
              <a:t>Marginal parameters express: You place yourself at time 0 and ask questions about aspects of the multi-state process </a:t>
            </a:r>
            <a:r>
              <a:rPr lang="en-AU" sz="1600" i="1" dirty="0"/>
              <a:t>V(</a:t>
            </a:r>
            <a:r>
              <a:rPr lang="en-AU" sz="1600" i="1" dirty="0">
                <a:latin typeface="Aptos Narrow" panose="020B0004020202020204" pitchFamily="34" charset="0"/>
              </a:rPr>
              <a:t>ꞏ</a:t>
            </a:r>
            <a:r>
              <a:rPr lang="en-AU" sz="1600" i="1" dirty="0"/>
              <a:t>)</a:t>
            </a:r>
            <a:r>
              <a:rPr lang="en-AU" sz="1600" dirty="0"/>
              <a:t> at a later time point </a:t>
            </a:r>
            <a:r>
              <a:rPr lang="en-AU" sz="1600" i="1" dirty="0"/>
              <a:t>t</a:t>
            </a:r>
            <a:r>
              <a:rPr lang="en-AU" sz="1600" dirty="0"/>
              <a:t> (without consideration of what may happen between 0 and </a:t>
            </a:r>
            <a:r>
              <a:rPr lang="en-AU" sz="1600" i="1" dirty="0"/>
              <a:t>t</a:t>
            </a:r>
            <a:r>
              <a:rPr lang="en-AU" sz="1600" dirty="0"/>
              <a:t>).</a:t>
            </a:r>
          </a:p>
          <a:p>
            <a:pPr marL="285750" indent="-285750">
              <a:lnSpc>
                <a:spcPct val="150000"/>
              </a:lnSpc>
              <a:buFont typeface="Arial" panose="020B0604020202020204" pitchFamily="34" charset="0"/>
              <a:buChar char="•"/>
            </a:pPr>
            <a:r>
              <a:rPr lang="en-AU" sz="1600" b="1" dirty="0"/>
              <a:t>State occupation probability:</a:t>
            </a:r>
            <a:r>
              <a:rPr lang="en-AU" sz="1600" dirty="0"/>
              <a:t> The probability (risk) of being in state </a:t>
            </a:r>
            <a:r>
              <a:rPr lang="en-AU" sz="1600" i="1" dirty="0"/>
              <a:t>h</a:t>
            </a:r>
            <a:r>
              <a:rPr lang="en-AU" sz="1600" dirty="0"/>
              <a:t> at time </a:t>
            </a:r>
            <a:r>
              <a:rPr lang="en-AU" sz="1600" i="1" dirty="0"/>
              <a:t>t</a:t>
            </a:r>
            <a:r>
              <a:rPr lang="en-AU" sz="1600" dirty="0"/>
              <a:t>.</a:t>
            </a:r>
          </a:p>
          <a:p>
            <a:pPr marL="285750" indent="-285750">
              <a:lnSpc>
                <a:spcPct val="150000"/>
              </a:lnSpc>
              <a:buFont typeface="Arial" panose="020B0604020202020204" pitchFamily="34" charset="0"/>
              <a:buChar char="•"/>
            </a:pPr>
            <a:r>
              <a:rPr lang="en-AU" sz="1600" b="1" dirty="0"/>
              <a:t>Restricted mean:</a:t>
            </a:r>
            <a:r>
              <a:rPr lang="en-AU" sz="1600" dirty="0"/>
              <a:t> The expected time spent in state </a:t>
            </a:r>
            <a:r>
              <a:rPr lang="en-AU" sz="1600" i="1" dirty="0"/>
              <a:t>h</a:t>
            </a:r>
            <a:r>
              <a:rPr lang="en-AU" sz="1600" dirty="0"/>
              <a:t> being time </a:t>
            </a:r>
            <a:r>
              <a:rPr lang="en-AU" sz="1600" i="1" dirty="0">
                <a:latin typeface="Aptos Narrow" panose="020B0004020202020204" pitchFamily="34" charset="0"/>
              </a:rPr>
              <a:t>t</a:t>
            </a:r>
            <a:r>
              <a:rPr lang="en-AU" sz="1600" dirty="0">
                <a:latin typeface="Aptos Narrow" panose="020B0004020202020204" pitchFamily="34" charset="0"/>
              </a:rPr>
              <a:t>.</a:t>
            </a:r>
          </a:p>
          <a:p>
            <a:pPr marL="285750" indent="-285750">
              <a:lnSpc>
                <a:spcPct val="150000"/>
              </a:lnSpc>
              <a:buFont typeface="Arial" panose="020B0604020202020204" pitchFamily="34" charset="0"/>
              <a:buChar char="•"/>
            </a:pPr>
            <a:r>
              <a:rPr lang="en-AU" sz="1600" b="1" dirty="0"/>
              <a:t>Distribution of time </a:t>
            </a:r>
            <a:r>
              <a:rPr lang="en-AU" sz="1600" b="1" i="1" dirty="0"/>
              <a:t>T</a:t>
            </a:r>
            <a:r>
              <a:rPr lang="en-AU" sz="1600" b="1" i="1" baseline="-25000" dirty="0"/>
              <a:t>h</a:t>
            </a:r>
            <a:r>
              <a:rPr lang="en-AU" sz="1600" dirty="0"/>
              <a:t> to (first) entry into state </a:t>
            </a:r>
            <a:r>
              <a:rPr lang="en-AU" sz="1600" i="1" dirty="0"/>
              <a:t>h</a:t>
            </a:r>
            <a:r>
              <a:rPr lang="en-AU" sz="1600" dirty="0"/>
              <a:t> (relevant if everyone starts at time 0 in the same state 0).</a:t>
            </a:r>
          </a:p>
          <a:p>
            <a:pPr marL="285750" indent="-285750">
              <a:lnSpc>
                <a:spcPct val="150000"/>
              </a:lnSpc>
              <a:buFont typeface="Arial" panose="020B0604020202020204" pitchFamily="34" charset="0"/>
              <a:buChar char="•"/>
            </a:pPr>
            <a:r>
              <a:rPr lang="en-AU" sz="1600" b="1" dirty="0"/>
              <a:t>Expected number of events before time </a:t>
            </a:r>
            <a:r>
              <a:rPr lang="en-AU" sz="1600" b="1" i="1" dirty="0"/>
              <a:t>t</a:t>
            </a:r>
            <a:r>
              <a:rPr lang="en-AU" sz="1600" b="1" dirty="0"/>
              <a:t>:</a:t>
            </a:r>
            <a:r>
              <a:rPr lang="en-AU" sz="1600" dirty="0"/>
              <a:t> relevant for recurrent events process </a:t>
            </a:r>
            <a:r>
              <a:rPr lang="en-AU" sz="1600" i="1" dirty="0"/>
              <a:t>N(</a:t>
            </a:r>
            <a:r>
              <a:rPr lang="en-AU" sz="1600" i="1" dirty="0">
                <a:latin typeface="Aptos Narrow" panose="020B0004020202020204" pitchFamily="34" charset="0"/>
              </a:rPr>
              <a:t>ꞏ</a:t>
            </a:r>
            <a:r>
              <a:rPr lang="en-AU" sz="1600" i="1" dirty="0"/>
              <a:t>)</a:t>
            </a:r>
            <a:r>
              <a:rPr lang="en-AU" sz="1600" dirty="0"/>
              <a:t>, counting the number of events over time</a:t>
            </a:r>
          </a:p>
        </p:txBody>
      </p:sp>
    </p:spTree>
    <p:extLst>
      <p:ext uri="{BB962C8B-B14F-4D97-AF65-F5344CB8AC3E}">
        <p14:creationId xmlns:p14="http://schemas.microsoft.com/office/powerpoint/2010/main" val="80429297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419AEE-2F97-66FA-CEDF-5137B6D074D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21061FB-89C0-5102-40A9-6F9BEB8192F5}"/>
              </a:ext>
              <a:ext uri="{C183D7F6-B498-43B3-948B-1728B52AA6E4}">
                <adec:decorative xmlns:adec="http://schemas.microsoft.com/office/drawing/2017/decorative" val="0"/>
              </a:ext>
            </a:extLst>
          </p:cNvPr>
          <p:cNvSpPr txBox="1">
            <a:spLocks noGrp="1"/>
          </p:cNvSpPr>
          <p:nvPr>
            <p:ph type="title"/>
          </p:nvPr>
        </p:nvSpPr>
        <p:spPr>
          <a:xfrm>
            <a:off x="577850" y="514350"/>
            <a:ext cx="7988300" cy="382156"/>
          </a:xfrm>
          <a:prstGeom prst="rect">
            <a:avLst/>
          </a:prstGeom>
        </p:spPr>
        <p:txBody>
          <a:bodyPr vert="horz" wrap="square" lIns="0" tIns="12700" rIns="0" bIns="0" rtlCol="0">
            <a:spAutoFit/>
          </a:bodyPr>
          <a:lstStyle/>
          <a:p>
            <a:pPr marL="12700" marR="5080">
              <a:lnSpc>
                <a:spcPct val="100000"/>
              </a:lnSpc>
              <a:spcBef>
                <a:spcPts val="100"/>
              </a:spcBef>
            </a:pPr>
            <a:r>
              <a:rPr lang="en-AU" dirty="0"/>
              <a:t>Conditional parameters</a:t>
            </a:r>
            <a:endParaRPr spc="-10" dirty="0">
              <a:solidFill>
                <a:schemeClr val="accent1"/>
              </a:solidFill>
            </a:endParaRPr>
          </a:p>
        </p:txBody>
      </p:sp>
      <p:sp>
        <p:nvSpPr>
          <p:cNvPr id="3" name="TextBox 2">
            <a:extLst>
              <a:ext uri="{FF2B5EF4-FFF2-40B4-BE49-F238E27FC236}">
                <a16:creationId xmlns:a16="http://schemas.microsoft.com/office/drawing/2014/main" id="{9D68812C-8985-4FBB-B3F2-39B4525AA928}"/>
              </a:ext>
            </a:extLst>
          </p:cNvPr>
          <p:cNvSpPr txBox="1"/>
          <p:nvPr/>
        </p:nvSpPr>
        <p:spPr>
          <a:xfrm>
            <a:off x="577850" y="889238"/>
            <a:ext cx="7988300" cy="3621761"/>
          </a:xfrm>
          <a:prstGeom prst="rect">
            <a:avLst/>
          </a:prstGeom>
          <a:noFill/>
        </p:spPr>
        <p:txBody>
          <a:bodyPr wrap="square" rtlCol="0">
            <a:spAutoFit/>
          </a:bodyPr>
          <a:lstStyle/>
          <a:p>
            <a:pPr>
              <a:lnSpc>
                <a:spcPct val="150000"/>
              </a:lnSpc>
            </a:pPr>
            <a:r>
              <a:rPr lang="en-AU" sz="1700" dirty="0"/>
              <a:t>Conditional parameters for multi-state process </a:t>
            </a:r>
            <a:r>
              <a:rPr lang="en-AU" sz="1700" i="1" dirty="0"/>
              <a:t>V(</a:t>
            </a:r>
            <a:r>
              <a:rPr lang="en-AU" sz="1800" i="1" dirty="0">
                <a:latin typeface="Aptos Narrow" panose="020B0004020202020204" pitchFamily="34" charset="0"/>
              </a:rPr>
              <a:t>ꞏ</a:t>
            </a:r>
            <a:r>
              <a:rPr lang="en-AU" sz="1700" i="1" dirty="0"/>
              <a:t>)</a:t>
            </a:r>
            <a:r>
              <a:rPr lang="en-AU" sz="1700" dirty="0"/>
              <a:t> quantify, at time </a:t>
            </a:r>
            <a:r>
              <a:rPr lang="en-AU" sz="1700" i="1" dirty="0"/>
              <a:t>t</a:t>
            </a:r>
            <a:r>
              <a:rPr lang="en-AU" sz="1700" dirty="0"/>
              <a:t>, the future development of the process conditionally on the past of the process before </a:t>
            </a:r>
            <a:r>
              <a:rPr lang="en-AU" sz="1700" i="1" dirty="0"/>
              <a:t>t</a:t>
            </a:r>
            <a:r>
              <a:rPr lang="en-AU" sz="1700" dirty="0"/>
              <a:t>. </a:t>
            </a:r>
          </a:p>
          <a:p>
            <a:pPr marL="285750" indent="-285750">
              <a:lnSpc>
                <a:spcPct val="150000"/>
              </a:lnSpc>
              <a:buFont typeface="Arial" panose="020B0604020202020204" pitchFamily="34" charset="0"/>
              <a:buChar char="•"/>
            </a:pPr>
            <a:r>
              <a:rPr lang="en-AU" sz="1700" b="1" dirty="0"/>
              <a:t>Transition intensities:</a:t>
            </a:r>
            <a:r>
              <a:rPr lang="en-AU" sz="1700" dirty="0"/>
              <a:t> </a:t>
            </a:r>
            <a:r>
              <a:rPr lang="el-GR" sz="1700" i="1" dirty="0">
                <a:latin typeface="Aptos Narrow" panose="020B0004020202020204" pitchFamily="34" charset="0"/>
              </a:rPr>
              <a:t>α</a:t>
            </a:r>
            <a:r>
              <a:rPr lang="en-AU" sz="1700" i="1" baseline="-25000" dirty="0" err="1">
                <a:latin typeface="Aptos Narrow" panose="020B0004020202020204" pitchFamily="34" charset="0"/>
              </a:rPr>
              <a:t>l</a:t>
            </a:r>
            <a:r>
              <a:rPr lang="en-AU" sz="1700" i="1" baseline="-25000" dirty="0" err="1"/>
              <a:t>j</a:t>
            </a:r>
            <a:r>
              <a:rPr lang="en-AU" sz="1700" i="1" dirty="0"/>
              <a:t>(t)</a:t>
            </a:r>
            <a:r>
              <a:rPr lang="en-AU" sz="1700" dirty="0"/>
              <a:t> gives the probability per time unit of moving to state </a:t>
            </a:r>
            <a:r>
              <a:rPr lang="en-AU" sz="1700" i="1" dirty="0"/>
              <a:t>j</a:t>
            </a:r>
            <a:r>
              <a:rPr lang="en-AU" sz="1700" dirty="0"/>
              <a:t> right after time </a:t>
            </a:r>
            <a:r>
              <a:rPr lang="en-AU" sz="1700" i="1" dirty="0"/>
              <a:t>t</a:t>
            </a:r>
            <a:r>
              <a:rPr lang="en-AU" sz="1700" dirty="0"/>
              <a:t> given that you are in state </a:t>
            </a:r>
            <a:r>
              <a:rPr lang="en-AU" sz="1700" i="1" dirty="0"/>
              <a:t>l</a:t>
            </a:r>
            <a:r>
              <a:rPr lang="en-AU" sz="1700" dirty="0"/>
              <a:t> at </a:t>
            </a:r>
            <a:r>
              <a:rPr lang="en-AU" sz="1700" i="1" dirty="0"/>
              <a:t>t</a:t>
            </a:r>
            <a:r>
              <a:rPr lang="en-AU" sz="1700" dirty="0"/>
              <a:t> and given the past up to </a:t>
            </a:r>
            <a:r>
              <a:rPr lang="en-AU" sz="1700" i="1" dirty="0"/>
              <a:t>t.</a:t>
            </a:r>
          </a:p>
          <a:p>
            <a:pPr marL="285750" indent="-285750">
              <a:lnSpc>
                <a:spcPct val="150000"/>
              </a:lnSpc>
              <a:buFont typeface="Arial" panose="020B0604020202020204" pitchFamily="34" charset="0"/>
              <a:buChar char="•"/>
            </a:pPr>
            <a:r>
              <a:rPr lang="en-AU" sz="1700" b="1" dirty="0"/>
              <a:t>Transition probabilities:</a:t>
            </a:r>
            <a:r>
              <a:rPr lang="en-AU" sz="1700" dirty="0"/>
              <a:t> </a:t>
            </a:r>
            <a:r>
              <a:rPr lang="en-AU" sz="1700" i="1" dirty="0" err="1"/>
              <a:t>P</a:t>
            </a:r>
            <a:r>
              <a:rPr lang="en-AU" sz="1700" i="1" baseline="-25000" dirty="0" err="1"/>
              <a:t>lj</a:t>
            </a:r>
            <a:r>
              <a:rPr lang="en-AU" sz="1700" i="1" dirty="0"/>
              <a:t>(</a:t>
            </a:r>
            <a:r>
              <a:rPr lang="en-AU" sz="1700" i="1" dirty="0" err="1"/>
              <a:t>s,t</a:t>
            </a:r>
            <a:r>
              <a:rPr lang="en-AU" sz="1700" i="1" dirty="0"/>
              <a:t>)</a:t>
            </a:r>
            <a:r>
              <a:rPr lang="en-AU" sz="1700" dirty="0"/>
              <a:t> gives the probability of being in state </a:t>
            </a:r>
            <a:r>
              <a:rPr lang="en-AU" sz="1700" i="1" dirty="0"/>
              <a:t>j</a:t>
            </a:r>
            <a:r>
              <a:rPr lang="en-AU" sz="1700" dirty="0"/>
              <a:t> at time </a:t>
            </a:r>
            <a:r>
              <a:rPr lang="en-AU" sz="1700" i="1" dirty="0"/>
              <a:t>t</a:t>
            </a:r>
            <a:r>
              <a:rPr lang="en-AU" sz="1700" dirty="0"/>
              <a:t>, given that you were in state </a:t>
            </a:r>
            <a:r>
              <a:rPr lang="en-AU" sz="1700" i="1" dirty="0"/>
              <a:t>l</a:t>
            </a:r>
            <a:r>
              <a:rPr lang="en-AU" sz="1700" dirty="0"/>
              <a:t> at an earlier time point </a:t>
            </a:r>
            <a:r>
              <a:rPr lang="en-AU" sz="1700" i="1" dirty="0"/>
              <a:t>s</a:t>
            </a:r>
            <a:r>
              <a:rPr lang="en-AU" sz="1700" dirty="0"/>
              <a:t> and given the past history of </a:t>
            </a:r>
            <a:r>
              <a:rPr lang="en-AU" sz="1700" i="1" dirty="0"/>
              <a:t>V(</a:t>
            </a:r>
            <a:r>
              <a:rPr lang="en-AU" sz="1600" i="1" dirty="0">
                <a:latin typeface="Aptos Narrow" panose="020B0004020202020204" pitchFamily="34" charset="0"/>
              </a:rPr>
              <a:t>ꞏ</a:t>
            </a:r>
            <a:r>
              <a:rPr lang="en-AU" sz="1700" i="1" dirty="0"/>
              <a:t>)</a:t>
            </a:r>
            <a:r>
              <a:rPr lang="en-AU" sz="1700" dirty="0"/>
              <a:t> up to that earlier time point (also defined if </a:t>
            </a:r>
            <a:r>
              <a:rPr lang="en-AU" sz="1700" i="1" dirty="0"/>
              <a:t>l</a:t>
            </a:r>
            <a:r>
              <a:rPr lang="en-AU" sz="1700" dirty="0"/>
              <a:t> and </a:t>
            </a:r>
            <a:r>
              <a:rPr lang="en-AU" sz="1700" i="1" dirty="0"/>
              <a:t>j</a:t>
            </a:r>
            <a:r>
              <a:rPr lang="en-AU" sz="1700" dirty="0"/>
              <a:t> are the same state). </a:t>
            </a:r>
          </a:p>
        </p:txBody>
      </p:sp>
    </p:spTree>
    <p:extLst>
      <p:ext uri="{BB962C8B-B14F-4D97-AF65-F5344CB8AC3E}">
        <p14:creationId xmlns:p14="http://schemas.microsoft.com/office/powerpoint/2010/main" val="246490103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C4B71A-8577-CBCE-A827-E3EE3D330B67}"/>
            </a:ext>
          </a:extLst>
        </p:cNvPr>
        <p:cNvGrpSpPr/>
        <p:nvPr/>
      </p:nvGrpSpPr>
      <p:grpSpPr>
        <a:xfrm>
          <a:off x="0" y="0"/>
          <a:ext cx="0" cy="0"/>
          <a:chOff x="0" y="0"/>
          <a:chExt cx="0" cy="0"/>
        </a:xfrm>
      </p:grpSpPr>
      <p:pic>
        <p:nvPicPr>
          <p:cNvPr id="1026" name="Picture 2" descr="Competing Risks and Multistate Models ...">
            <a:extLst>
              <a:ext uri="{FF2B5EF4-FFF2-40B4-BE49-F238E27FC236}">
                <a16:creationId xmlns:a16="http://schemas.microsoft.com/office/drawing/2014/main" id="{F8D913DE-27E7-931A-5C08-375D338253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4912" y="665308"/>
            <a:ext cx="2410350" cy="36685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Models for Multi-State Survival Data: Rates, Risks, and Pseudo-Values -  Andersen, Per Kragh, Ravn, Henrik | 9780367140021 | Amazon.com.au | Books">
            <a:extLst>
              <a:ext uri="{FF2B5EF4-FFF2-40B4-BE49-F238E27FC236}">
                <a16:creationId xmlns:a16="http://schemas.microsoft.com/office/drawing/2014/main" id="{B8E3AF18-B8BF-6E0C-E06A-84C96FFE839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19789" y="665308"/>
            <a:ext cx="2485296" cy="3668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963502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AB53E1-6853-3EA5-51F5-33AA61F5D96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03DAE5-BC30-62FD-0E1B-F618869EC580}"/>
              </a:ext>
            </a:extLst>
          </p:cNvPr>
          <p:cNvSpPr>
            <a:spLocks noGrp="1"/>
          </p:cNvSpPr>
          <p:nvPr>
            <p:ph type="title"/>
          </p:nvPr>
        </p:nvSpPr>
        <p:spPr/>
        <p:txBody>
          <a:bodyPr/>
          <a:lstStyle/>
          <a:p>
            <a:r>
              <a:rPr lang="en-AU" dirty="0"/>
              <a:t>Data set-up &amp; modelling</a:t>
            </a:r>
          </a:p>
        </p:txBody>
      </p:sp>
    </p:spTree>
    <p:extLst>
      <p:ext uri="{BB962C8B-B14F-4D97-AF65-F5344CB8AC3E}">
        <p14:creationId xmlns:p14="http://schemas.microsoft.com/office/powerpoint/2010/main" val="77593098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BD2457-D6BE-D881-5942-33ABBE6EB34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73BF842-DFAE-F986-F3AB-5F5591CE84AA}"/>
              </a:ext>
              <a:ext uri="{C183D7F6-B498-43B3-948B-1728B52AA6E4}">
                <adec:decorative xmlns:adec="http://schemas.microsoft.com/office/drawing/2017/decorative" val="0"/>
              </a:ext>
            </a:extLst>
          </p:cNvPr>
          <p:cNvSpPr txBox="1">
            <a:spLocks noGrp="1"/>
          </p:cNvSpPr>
          <p:nvPr>
            <p:ph type="title"/>
          </p:nvPr>
        </p:nvSpPr>
        <p:spPr>
          <a:xfrm>
            <a:off x="577850" y="514350"/>
            <a:ext cx="7988300" cy="382156"/>
          </a:xfrm>
          <a:prstGeom prst="rect">
            <a:avLst/>
          </a:prstGeom>
        </p:spPr>
        <p:txBody>
          <a:bodyPr vert="horz" wrap="square" lIns="0" tIns="12700" rIns="0" bIns="0" rtlCol="0">
            <a:spAutoFit/>
          </a:bodyPr>
          <a:lstStyle/>
          <a:p>
            <a:pPr marL="12700" marR="5080">
              <a:lnSpc>
                <a:spcPct val="100000"/>
              </a:lnSpc>
              <a:spcBef>
                <a:spcPts val="100"/>
              </a:spcBef>
            </a:pPr>
            <a:r>
              <a:rPr lang="en-AU" dirty="0"/>
              <a:t>Data set up – What do we want?</a:t>
            </a:r>
            <a:endParaRPr spc="-10" dirty="0">
              <a:solidFill>
                <a:schemeClr val="accent1"/>
              </a:solidFill>
            </a:endParaRPr>
          </a:p>
        </p:txBody>
      </p:sp>
      <p:graphicFrame>
        <p:nvGraphicFramePr>
          <p:cNvPr id="4" name="Table 3">
            <a:extLst>
              <a:ext uri="{FF2B5EF4-FFF2-40B4-BE49-F238E27FC236}">
                <a16:creationId xmlns:a16="http://schemas.microsoft.com/office/drawing/2014/main" id="{1E4362FB-B0B9-8C4C-036A-B78B10779922}"/>
              </a:ext>
            </a:extLst>
          </p:cNvPr>
          <p:cNvGraphicFramePr>
            <a:graphicFrameLocks noGrp="1"/>
          </p:cNvGraphicFramePr>
          <p:nvPr>
            <p:extLst>
              <p:ext uri="{D42A27DB-BD31-4B8C-83A1-F6EECF244321}">
                <p14:modId xmlns:p14="http://schemas.microsoft.com/office/powerpoint/2010/main" val="3958556404"/>
              </p:ext>
            </p:extLst>
          </p:nvPr>
        </p:nvGraphicFramePr>
        <p:xfrm>
          <a:off x="1776845" y="979054"/>
          <a:ext cx="6021529" cy="3888000"/>
        </p:xfrm>
        <a:graphic>
          <a:graphicData uri="http://schemas.openxmlformats.org/drawingml/2006/table">
            <a:tbl>
              <a:tblPr firstRow="1" bandRow="1">
                <a:tableStyleId>{7DF18680-E054-41AD-8BC1-D1AEF772440D}</a:tableStyleId>
              </a:tblPr>
              <a:tblGrid>
                <a:gridCol w="1234423">
                  <a:extLst>
                    <a:ext uri="{9D8B030D-6E8A-4147-A177-3AD203B41FA5}">
                      <a16:colId xmlns:a16="http://schemas.microsoft.com/office/drawing/2014/main" val="3898627011"/>
                    </a:ext>
                  </a:extLst>
                </a:gridCol>
                <a:gridCol w="1642624">
                  <a:extLst>
                    <a:ext uri="{9D8B030D-6E8A-4147-A177-3AD203B41FA5}">
                      <a16:colId xmlns:a16="http://schemas.microsoft.com/office/drawing/2014/main" val="3880110048"/>
                    </a:ext>
                  </a:extLst>
                </a:gridCol>
                <a:gridCol w="1642624">
                  <a:extLst>
                    <a:ext uri="{9D8B030D-6E8A-4147-A177-3AD203B41FA5}">
                      <a16:colId xmlns:a16="http://schemas.microsoft.com/office/drawing/2014/main" val="2472954964"/>
                    </a:ext>
                  </a:extLst>
                </a:gridCol>
                <a:gridCol w="1501858">
                  <a:extLst>
                    <a:ext uri="{9D8B030D-6E8A-4147-A177-3AD203B41FA5}">
                      <a16:colId xmlns:a16="http://schemas.microsoft.com/office/drawing/2014/main" val="3444043486"/>
                    </a:ext>
                  </a:extLst>
                </a:gridCol>
              </a:tblGrid>
              <a:tr h="324000">
                <a:tc>
                  <a:txBody>
                    <a:bodyPr/>
                    <a:lstStyle/>
                    <a:p>
                      <a:pPr algn="ctr"/>
                      <a:r>
                        <a:rPr lang="en-AU" sz="1400" dirty="0">
                          <a:solidFill>
                            <a:schemeClr val="tx1"/>
                          </a:solidFill>
                          <a:latin typeface="Aptos" panose="020B0004020202020204" pitchFamily="34" charset="0"/>
                        </a:rPr>
                        <a:t>ID</a:t>
                      </a:r>
                    </a:p>
                  </a:txBody>
                  <a:tcPr anchor="ctr"/>
                </a:tc>
                <a:tc>
                  <a:txBody>
                    <a:bodyPr/>
                    <a:lstStyle/>
                    <a:p>
                      <a:pPr algn="ctr"/>
                      <a:r>
                        <a:rPr lang="en-AU" sz="1400" dirty="0" err="1">
                          <a:solidFill>
                            <a:schemeClr val="tx1"/>
                          </a:solidFill>
                          <a:latin typeface="Aptos" panose="020B0004020202020204" pitchFamily="34" charset="0"/>
                        </a:rPr>
                        <a:t>Start_time</a:t>
                      </a:r>
                      <a:endParaRPr lang="en-AU" sz="1400" dirty="0">
                        <a:solidFill>
                          <a:schemeClr val="tx1"/>
                        </a:solidFill>
                        <a:latin typeface="Aptos" panose="020B0004020202020204" pitchFamily="34" charset="0"/>
                      </a:endParaRPr>
                    </a:p>
                  </a:txBody>
                  <a:tcPr anchor="ctr"/>
                </a:tc>
                <a:tc>
                  <a:txBody>
                    <a:bodyPr/>
                    <a:lstStyle/>
                    <a:p>
                      <a:pPr algn="ctr"/>
                      <a:r>
                        <a:rPr lang="en-AU" sz="1400" dirty="0" err="1">
                          <a:solidFill>
                            <a:schemeClr val="tx1"/>
                          </a:solidFill>
                          <a:latin typeface="Aptos" panose="020B0004020202020204" pitchFamily="34" charset="0"/>
                        </a:rPr>
                        <a:t>End_time</a:t>
                      </a:r>
                      <a:endParaRPr lang="en-AU" sz="1400" dirty="0">
                        <a:solidFill>
                          <a:schemeClr val="tx1"/>
                        </a:solidFill>
                        <a:latin typeface="Aptos" panose="020B0004020202020204" pitchFamily="34" charset="0"/>
                      </a:endParaRPr>
                    </a:p>
                  </a:txBody>
                  <a:tcPr anchor="ctr"/>
                </a:tc>
                <a:tc>
                  <a:txBody>
                    <a:bodyPr/>
                    <a:lstStyle/>
                    <a:p>
                      <a:pPr algn="ctr"/>
                      <a:r>
                        <a:rPr lang="en-AU" sz="1400" dirty="0">
                          <a:solidFill>
                            <a:schemeClr val="tx1"/>
                          </a:solidFill>
                          <a:latin typeface="Aptos" panose="020B0004020202020204" pitchFamily="34" charset="0"/>
                        </a:rPr>
                        <a:t>Status</a:t>
                      </a:r>
                    </a:p>
                  </a:txBody>
                  <a:tcPr anchor="ctr"/>
                </a:tc>
                <a:extLst>
                  <a:ext uri="{0D108BD9-81ED-4DB2-BD59-A6C34878D82A}">
                    <a16:rowId xmlns:a16="http://schemas.microsoft.com/office/drawing/2014/main" val="2462653447"/>
                  </a:ext>
                </a:extLst>
              </a:tr>
              <a:tr h="324000">
                <a:tc>
                  <a:txBody>
                    <a:bodyPr/>
                    <a:lstStyle/>
                    <a:p>
                      <a:pPr algn="ctr" fontAlgn="b">
                        <a:buNone/>
                      </a:pPr>
                      <a:r>
                        <a:rPr lang="en-AU" sz="1400" b="0" i="0" u="none" strike="noStrike" dirty="0">
                          <a:solidFill>
                            <a:srgbClr val="000000"/>
                          </a:solidFill>
                          <a:effectLst/>
                          <a:latin typeface="Aptos" panose="020B0004020202020204" pitchFamily="34" charset="0"/>
                        </a:rPr>
                        <a:t>1</a:t>
                      </a:r>
                    </a:p>
                  </a:txBody>
                  <a:tcPr marL="4763" marR="4763" marT="4763" marB="0" anchor="ctr"/>
                </a:tc>
                <a:tc>
                  <a:txBody>
                    <a:bodyPr/>
                    <a:lstStyle/>
                    <a:p>
                      <a:pPr algn="ctr" fontAlgn="b">
                        <a:buNone/>
                      </a:pPr>
                      <a:r>
                        <a:rPr lang="en-AU" sz="1400" b="0" i="0" u="none" strike="noStrike" dirty="0">
                          <a:solidFill>
                            <a:srgbClr val="000000"/>
                          </a:solidFill>
                          <a:effectLst/>
                          <a:latin typeface="Aptos" panose="020B0004020202020204" pitchFamily="34" charset="0"/>
                        </a:rPr>
                        <a:t>0.0</a:t>
                      </a:r>
                    </a:p>
                  </a:txBody>
                  <a:tcPr marL="4763" marR="4763" marT="4763" marB="0" anchor="ctr"/>
                </a:tc>
                <a:tc>
                  <a:txBody>
                    <a:bodyPr/>
                    <a:lstStyle/>
                    <a:p>
                      <a:pPr algn="ctr" fontAlgn="b">
                        <a:buNone/>
                      </a:pPr>
                      <a:r>
                        <a:rPr lang="en-AU" sz="1400" b="0" i="0" u="none" strike="noStrike">
                          <a:solidFill>
                            <a:srgbClr val="000000"/>
                          </a:solidFill>
                          <a:effectLst/>
                          <a:latin typeface="Aptos" panose="020B0004020202020204" pitchFamily="34" charset="0"/>
                        </a:rPr>
                        <a:t>2.7</a:t>
                      </a:r>
                    </a:p>
                  </a:txBody>
                  <a:tcPr marL="4763" marR="4763" marT="4763" marB="0" anchor="ctr"/>
                </a:tc>
                <a:tc>
                  <a:txBody>
                    <a:bodyPr/>
                    <a:lstStyle/>
                    <a:p>
                      <a:pPr algn="ctr" fontAlgn="b">
                        <a:buNone/>
                      </a:pPr>
                      <a:r>
                        <a:rPr lang="en-AU" sz="1400" b="0" i="0" u="none" strike="noStrike" dirty="0">
                          <a:solidFill>
                            <a:srgbClr val="000000"/>
                          </a:solidFill>
                          <a:effectLst/>
                          <a:latin typeface="Aptos" panose="020B0004020202020204" pitchFamily="34" charset="0"/>
                        </a:rPr>
                        <a:t>recur</a:t>
                      </a:r>
                    </a:p>
                  </a:txBody>
                  <a:tcPr marL="4763" marR="4763" marT="4763" marB="0" anchor="ctr"/>
                </a:tc>
                <a:extLst>
                  <a:ext uri="{0D108BD9-81ED-4DB2-BD59-A6C34878D82A}">
                    <a16:rowId xmlns:a16="http://schemas.microsoft.com/office/drawing/2014/main" val="1575284590"/>
                  </a:ext>
                </a:extLst>
              </a:tr>
              <a:tr h="324000">
                <a:tc>
                  <a:txBody>
                    <a:bodyPr/>
                    <a:lstStyle/>
                    <a:p>
                      <a:pPr algn="ctr" fontAlgn="b">
                        <a:buNone/>
                      </a:pPr>
                      <a:r>
                        <a:rPr lang="en-AU" sz="1400" b="0" i="0" u="none" strike="noStrike">
                          <a:solidFill>
                            <a:srgbClr val="000000"/>
                          </a:solidFill>
                          <a:effectLst/>
                          <a:latin typeface="Aptos" panose="020B0004020202020204" pitchFamily="34" charset="0"/>
                        </a:rPr>
                        <a:t>1</a:t>
                      </a:r>
                    </a:p>
                  </a:txBody>
                  <a:tcPr marL="4763" marR="4763" marT="4763" marB="0" anchor="ctr"/>
                </a:tc>
                <a:tc>
                  <a:txBody>
                    <a:bodyPr/>
                    <a:lstStyle/>
                    <a:p>
                      <a:pPr algn="ctr" fontAlgn="b">
                        <a:buNone/>
                      </a:pPr>
                      <a:r>
                        <a:rPr lang="en-AU" sz="1400" b="0" i="0" u="none" strike="noStrike">
                          <a:solidFill>
                            <a:srgbClr val="000000"/>
                          </a:solidFill>
                          <a:effectLst/>
                          <a:latin typeface="Aptos" panose="020B0004020202020204" pitchFamily="34" charset="0"/>
                        </a:rPr>
                        <a:t>2.7</a:t>
                      </a:r>
                    </a:p>
                  </a:txBody>
                  <a:tcPr marL="4763" marR="4763" marT="4763" marB="0" anchor="ctr"/>
                </a:tc>
                <a:tc>
                  <a:txBody>
                    <a:bodyPr/>
                    <a:lstStyle/>
                    <a:p>
                      <a:pPr algn="ctr" fontAlgn="b">
                        <a:buNone/>
                      </a:pPr>
                      <a:r>
                        <a:rPr lang="en-AU" sz="1400" b="0" i="0" u="none" strike="noStrike">
                          <a:solidFill>
                            <a:srgbClr val="000000"/>
                          </a:solidFill>
                          <a:effectLst/>
                          <a:latin typeface="Aptos" panose="020B0004020202020204" pitchFamily="34" charset="0"/>
                        </a:rPr>
                        <a:t>4.2</a:t>
                      </a:r>
                    </a:p>
                  </a:txBody>
                  <a:tcPr marL="4763" marR="4763" marT="4763" marB="0" anchor="ctr"/>
                </a:tc>
                <a:tc>
                  <a:txBody>
                    <a:bodyPr/>
                    <a:lstStyle/>
                    <a:p>
                      <a:pPr algn="ctr" fontAlgn="b">
                        <a:buNone/>
                      </a:pPr>
                      <a:r>
                        <a:rPr lang="en-AU" sz="1400" b="0" i="0" u="none" strike="noStrike">
                          <a:solidFill>
                            <a:srgbClr val="000000"/>
                          </a:solidFill>
                          <a:effectLst/>
                          <a:latin typeface="Aptos" panose="020B0004020202020204" pitchFamily="34" charset="0"/>
                        </a:rPr>
                        <a:t>death</a:t>
                      </a:r>
                    </a:p>
                  </a:txBody>
                  <a:tcPr marL="4763" marR="4763" marT="4763" marB="0" anchor="ctr"/>
                </a:tc>
                <a:extLst>
                  <a:ext uri="{0D108BD9-81ED-4DB2-BD59-A6C34878D82A}">
                    <a16:rowId xmlns:a16="http://schemas.microsoft.com/office/drawing/2014/main" val="31587919"/>
                  </a:ext>
                </a:extLst>
              </a:tr>
              <a:tr h="324000">
                <a:tc>
                  <a:txBody>
                    <a:bodyPr/>
                    <a:lstStyle/>
                    <a:p>
                      <a:pPr algn="ctr" fontAlgn="b">
                        <a:buNone/>
                      </a:pPr>
                      <a:r>
                        <a:rPr lang="en-AU" sz="1400" b="0" i="0" u="none" strike="noStrike">
                          <a:solidFill>
                            <a:srgbClr val="000000"/>
                          </a:solidFill>
                          <a:effectLst/>
                          <a:latin typeface="Aptos" panose="020B0004020202020204" pitchFamily="34" charset="0"/>
                        </a:rPr>
                        <a:t>2</a:t>
                      </a:r>
                    </a:p>
                  </a:txBody>
                  <a:tcPr marL="4763" marR="4763" marT="4763" marB="0" anchor="ctr"/>
                </a:tc>
                <a:tc>
                  <a:txBody>
                    <a:bodyPr/>
                    <a:lstStyle/>
                    <a:p>
                      <a:pPr algn="ctr" fontAlgn="b">
                        <a:buNone/>
                      </a:pPr>
                      <a:r>
                        <a:rPr lang="en-AU" sz="1400" b="0" i="0" u="none" strike="noStrike">
                          <a:solidFill>
                            <a:srgbClr val="000000"/>
                          </a:solidFill>
                          <a:effectLst/>
                          <a:latin typeface="Aptos" panose="020B0004020202020204" pitchFamily="34" charset="0"/>
                        </a:rPr>
                        <a:t>0.0</a:t>
                      </a:r>
                    </a:p>
                  </a:txBody>
                  <a:tcPr marL="4763" marR="4763" marT="4763" marB="0" anchor="ctr"/>
                </a:tc>
                <a:tc>
                  <a:txBody>
                    <a:bodyPr/>
                    <a:lstStyle/>
                    <a:p>
                      <a:pPr algn="ctr" fontAlgn="b">
                        <a:buNone/>
                      </a:pPr>
                      <a:r>
                        <a:rPr lang="en-AU" sz="1400" b="0" i="0" u="none" strike="noStrike">
                          <a:solidFill>
                            <a:srgbClr val="000000"/>
                          </a:solidFill>
                          <a:effectLst/>
                          <a:latin typeface="Aptos" panose="020B0004020202020204" pitchFamily="34" charset="0"/>
                        </a:rPr>
                        <a:t>8.5</a:t>
                      </a:r>
                    </a:p>
                  </a:txBody>
                  <a:tcPr marL="4763" marR="4763" marT="4763" marB="0" anchor="ctr"/>
                </a:tc>
                <a:tc>
                  <a:txBody>
                    <a:bodyPr/>
                    <a:lstStyle/>
                    <a:p>
                      <a:pPr algn="ctr" fontAlgn="b">
                        <a:buNone/>
                      </a:pPr>
                      <a:r>
                        <a:rPr lang="en-AU" sz="1400" b="0" i="0" u="none" strike="noStrike">
                          <a:solidFill>
                            <a:srgbClr val="000000"/>
                          </a:solidFill>
                          <a:effectLst/>
                          <a:latin typeface="Aptos" panose="020B0004020202020204" pitchFamily="34" charset="0"/>
                        </a:rPr>
                        <a:t>censor</a:t>
                      </a:r>
                    </a:p>
                  </a:txBody>
                  <a:tcPr marL="4763" marR="4763" marT="4763" marB="0" anchor="ctr"/>
                </a:tc>
                <a:extLst>
                  <a:ext uri="{0D108BD9-81ED-4DB2-BD59-A6C34878D82A}">
                    <a16:rowId xmlns:a16="http://schemas.microsoft.com/office/drawing/2014/main" val="842017751"/>
                  </a:ext>
                </a:extLst>
              </a:tr>
              <a:tr h="324000">
                <a:tc>
                  <a:txBody>
                    <a:bodyPr/>
                    <a:lstStyle/>
                    <a:p>
                      <a:pPr algn="ctr" fontAlgn="b">
                        <a:buNone/>
                      </a:pPr>
                      <a:r>
                        <a:rPr lang="en-AU" sz="1400" b="0" i="0" u="none" strike="noStrike">
                          <a:solidFill>
                            <a:srgbClr val="000000"/>
                          </a:solidFill>
                          <a:effectLst/>
                          <a:latin typeface="Aptos" panose="020B0004020202020204" pitchFamily="34" charset="0"/>
                        </a:rPr>
                        <a:t>3</a:t>
                      </a:r>
                    </a:p>
                  </a:txBody>
                  <a:tcPr marL="4763" marR="4763" marT="4763" marB="0" anchor="ctr"/>
                </a:tc>
                <a:tc>
                  <a:txBody>
                    <a:bodyPr/>
                    <a:lstStyle/>
                    <a:p>
                      <a:pPr algn="ctr" fontAlgn="b">
                        <a:buNone/>
                      </a:pPr>
                      <a:r>
                        <a:rPr lang="en-AU" sz="1400" b="0" i="0" u="none" strike="noStrike">
                          <a:solidFill>
                            <a:srgbClr val="000000"/>
                          </a:solidFill>
                          <a:effectLst/>
                          <a:latin typeface="Aptos" panose="020B0004020202020204" pitchFamily="34" charset="0"/>
                        </a:rPr>
                        <a:t>0.0</a:t>
                      </a:r>
                    </a:p>
                  </a:txBody>
                  <a:tcPr marL="4763" marR="4763" marT="4763" marB="0" anchor="ctr"/>
                </a:tc>
                <a:tc>
                  <a:txBody>
                    <a:bodyPr/>
                    <a:lstStyle/>
                    <a:p>
                      <a:pPr algn="ctr" fontAlgn="b">
                        <a:buNone/>
                      </a:pPr>
                      <a:r>
                        <a:rPr lang="en-AU" sz="1400" b="0" i="0" u="none" strike="noStrike">
                          <a:solidFill>
                            <a:srgbClr val="000000"/>
                          </a:solidFill>
                          <a:effectLst/>
                          <a:latin typeface="Aptos" panose="020B0004020202020204" pitchFamily="34" charset="0"/>
                        </a:rPr>
                        <a:t>1.5</a:t>
                      </a:r>
                    </a:p>
                  </a:txBody>
                  <a:tcPr marL="4763" marR="4763" marT="4763" marB="0" anchor="ctr"/>
                </a:tc>
                <a:tc>
                  <a:txBody>
                    <a:bodyPr/>
                    <a:lstStyle/>
                    <a:p>
                      <a:pPr algn="ctr" fontAlgn="b">
                        <a:buNone/>
                      </a:pPr>
                      <a:r>
                        <a:rPr lang="en-AU" sz="1400" b="0" i="0" u="none" strike="noStrike">
                          <a:solidFill>
                            <a:srgbClr val="000000"/>
                          </a:solidFill>
                          <a:effectLst/>
                          <a:latin typeface="Aptos" panose="020B0004020202020204" pitchFamily="34" charset="0"/>
                        </a:rPr>
                        <a:t>recur</a:t>
                      </a:r>
                    </a:p>
                  </a:txBody>
                  <a:tcPr marL="4763" marR="4763" marT="4763" marB="0" anchor="ctr"/>
                </a:tc>
                <a:extLst>
                  <a:ext uri="{0D108BD9-81ED-4DB2-BD59-A6C34878D82A}">
                    <a16:rowId xmlns:a16="http://schemas.microsoft.com/office/drawing/2014/main" val="440519641"/>
                  </a:ext>
                </a:extLst>
              </a:tr>
              <a:tr h="324000">
                <a:tc>
                  <a:txBody>
                    <a:bodyPr/>
                    <a:lstStyle/>
                    <a:p>
                      <a:pPr algn="ctr" fontAlgn="b">
                        <a:buNone/>
                      </a:pPr>
                      <a:r>
                        <a:rPr lang="en-AU" sz="1400" b="0" i="0" u="none" strike="noStrike">
                          <a:solidFill>
                            <a:srgbClr val="000000"/>
                          </a:solidFill>
                          <a:effectLst/>
                          <a:latin typeface="Aptos" panose="020B0004020202020204" pitchFamily="34" charset="0"/>
                        </a:rPr>
                        <a:t>3</a:t>
                      </a:r>
                    </a:p>
                  </a:txBody>
                  <a:tcPr marL="4763" marR="4763" marT="4763" marB="0" anchor="ctr"/>
                </a:tc>
                <a:tc>
                  <a:txBody>
                    <a:bodyPr/>
                    <a:lstStyle/>
                    <a:p>
                      <a:pPr algn="ctr" fontAlgn="b">
                        <a:buNone/>
                      </a:pPr>
                      <a:r>
                        <a:rPr lang="en-AU" sz="1400" b="0" i="0" u="none" strike="noStrike">
                          <a:solidFill>
                            <a:srgbClr val="000000"/>
                          </a:solidFill>
                          <a:effectLst/>
                          <a:latin typeface="Aptos" panose="020B0004020202020204" pitchFamily="34" charset="0"/>
                        </a:rPr>
                        <a:t>1.5</a:t>
                      </a:r>
                    </a:p>
                  </a:txBody>
                  <a:tcPr marL="4763" marR="4763" marT="4763" marB="0" anchor="ctr"/>
                </a:tc>
                <a:tc>
                  <a:txBody>
                    <a:bodyPr/>
                    <a:lstStyle/>
                    <a:p>
                      <a:pPr algn="ctr" fontAlgn="b">
                        <a:buNone/>
                      </a:pPr>
                      <a:r>
                        <a:rPr lang="en-AU" sz="1400" b="0" i="0" u="none" strike="noStrike">
                          <a:solidFill>
                            <a:srgbClr val="000000"/>
                          </a:solidFill>
                          <a:effectLst/>
                          <a:latin typeface="Aptos" panose="020B0004020202020204" pitchFamily="34" charset="0"/>
                        </a:rPr>
                        <a:t>2.6</a:t>
                      </a:r>
                    </a:p>
                  </a:txBody>
                  <a:tcPr marL="4763" marR="4763" marT="4763" marB="0" anchor="ctr"/>
                </a:tc>
                <a:tc>
                  <a:txBody>
                    <a:bodyPr/>
                    <a:lstStyle/>
                    <a:p>
                      <a:pPr algn="ctr" fontAlgn="b">
                        <a:buNone/>
                      </a:pPr>
                      <a:r>
                        <a:rPr lang="en-AU" sz="1400" b="0" i="0" u="none" strike="noStrike">
                          <a:solidFill>
                            <a:srgbClr val="000000"/>
                          </a:solidFill>
                          <a:effectLst/>
                          <a:latin typeface="Aptos" panose="020B0004020202020204" pitchFamily="34" charset="0"/>
                        </a:rPr>
                        <a:t>death</a:t>
                      </a:r>
                    </a:p>
                  </a:txBody>
                  <a:tcPr marL="4763" marR="4763" marT="4763" marB="0" anchor="ctr"/>
                </a:tc>
                <a:extLst>
                  <a:ext uri="{0D108BD9-81ED-4DB2-BD59-A6C34878D82A}">
                    <a16:rowId xmlns:a16="http://schemas.microsoft.com/office/drawing/2014/main" val="2509559098"/>
                  </a:ext>
                </a:extLst>
              </a:tr>
              <a:tr h="324000">
                <a:tc>
                  <a:txBody>
                    <a:bodyPr/>
                    <a:lstStyle/>
                    <a:p>
                      <a:pPr algn="ctr" fontAlgn="b">
                        <a:buNone/>
                      </a:pPr>
                      <a:r>
                        <a:rPr lang="en-AU" sz="1400" b="0" i="0" u="none" strike="noStrike">
                          <a:solidFill>
                            <a:srgbClr val="000000"/>
                          </a:solidFill>
                          <a:effectLst/>
                          <a:latin typeface="Aptos" panose="020B0004020202020204" pitchFamily="34" charset="0"/>
                        </a:rPr>
                        <a:t>4</a:t>
                      </a:r>
                    </a:p>
                  </a:txBody>
                  <a:tcPr marL="4763" marR="4763" marT="4763" marB="0" anchor="ctr"/>
                </a:tc>
                <a:tc>
                  <a:txBody>
                    <a:bodyPr/>
                    <a:lstStyle/>
                    <a:p>
                      <a:pPr algn="ctr" fontAlgn="b">
                        <a:buNone/>
                      </a:pPr>
                      <a:r>
                        <a:rPr lang="en-AU" sz="1400" b="0" i="0" u="none" strike="noStrike">
                          <a:solidFill>
                            <a:srgbClr val="000000"/>
                          </a:solidFill>
                          <a:effectLst/>
                          <a:latin typeface="Aptos" panose="020B0004020202020204" pitchFamily="34" charset="0"/>
                        </a:rPr>
                        <a:t>0.0</a:t>
                      </a:r>
                    </a:p>
                  </a:txBody>
                  <a:tcPr marL="4763" marR="4763" marT="4763" marB="0" anchor="ctr"/>
                </a:tc>
                <a:tc>
                  <a:txBody>
                    <a:bodyPr/>
                    <a:lstStyle/>
                    <a:p>
                      <a:pPr algn="ctr" fontAlgn="b">
                        <a:buNone/>
                      </a:pPr>
                      <a:r>
                        <a:rPr lang="en-AU" sz="1400" b="0" i="0" u="none" strike="noStrike">
                          <a:solidFill>
                            <a:srgbClr val="000000"/>
                          </a:solidFill>
                          <a:effectLst/>
                          <a:latin typeface="Aptos" panose="020B0004020202020204" pitchFamily="34" charset="0"/>
                        </a:rPr>
                        <a:t>0.7</a:t>
                      </a:r>
                    </a:p>
                  </a:txBody>
                  <a:tcPr marL="4763" marR="4763" marT="4763" marB="0" anchor="ctr"/>
                </a:tc>
                <a:tc>
                  <a:txBody>
                    <a:bodyPr/>
                    <a:lstStyle/>
                    <a:p>
                      <a:pPr algn="ctr" fontAlgn="b">
                        <a:buNone/>
                      </a:pPr>
                      <a:r>
                        <a:rPr lang="en-AU" sz="1400" b="0" i="0" u="none" strike="noStrike">
                          <a:solidFill>
                            <a:srgbClr val="000000"/>
                          </a:solidFill>
                          <a:effectLst/>
                          <a:latin typeface="Aptos" panose="020B0004020202020204" pitchFamily="34" charset="0"/>
                        </a:rPr>
                        <a:t>recur</a:t>
                      </a:r>
                    </a:p>
                  </a:txBody>
                  <a:tcPr marL="4763" marR="4763" marT="4763" marB="0" anchor="ctr"/>
                </a:tc>
                <a:extLst>
                  <a:ext uri="{0D108BD9-81ED-4DB2-BD59-A6C34878D82A}">
                    <a16:rowId xmlns:a16="http://schemas.microsoft.com/office/drawing/2014/main" val="2695512707"/>
                  </a:ext>
                </a:extLst>
              </a:tr>
              <a:tr h="324000">
                <a:tc>
                  <a:txBody>
                    <a:bodyPr/>
                    <a:lstStyle/>
                    <a:p>
                      <a:pPr algn="ctr" fontAlgn="b">
                        <a:buNone/>
                      </a:pPr>
                      <a:r>
                        <a:rPr lang="en-AU" sz="1400" b="0" i="0" u="none" strike="noStrike">
                          <a:solidFill>
                            <a:srgbClr val="000000"/>
                          </a:solidFill>
                          <a:effectLst/>
                          <a:latin typeface="Aptos" panose="020B0004020202020204" pitchFamily="34" charset="0"/>
                        </a:rPr>
                        <a:t>4</a:t>
                      </a:r>
                    </a:p>
                  </a:txBody>
                  <a:tcPr marL="4763" marR="4763" marT="4763" marB="0" anchor="ctr"/>
                </a:tc>
                <a:tc>
                  <a:txBody>
                    <a:bodyPr/>
                    <a:lstStyle/>
                    <a:p>
                      <a:pPr algn="ctr" fontAlgn="b">
                        <a:buNone/>
                      </a:pPr>
                      <a:r>
                        <a:rPr lang="en-AU" sz="1400" b="0" i="0" u="none" strike="noStrike">
                          <a:solidFill>
                            <a:srgbClr val="000000"/>
                          </a:solidFill>
                          <a:effectLst/>
                          <a:latin typeface="Aptos" panose="020B0004020202020204" pitchFamily="34" charset="0"/>
                        </a:rPr>
                        <a:t>0.7</a:t>
                      </a:r>
                    </a:p>
                  </a:txBody>
                  <a:tcPr marL="4763" marR="4763" marT="4763" marB="0" anchor="ctr"/>
                </a:tc>
                <a:tc>
                  <a:txBody>
                    <a:bodyPr/>
                    <a:lstStyle/>
                    <a:p>
                      <a:pPr algn="ctr" fontAlgn="b">
                        <a:buNone/>
                      </a:pPr>
                      <a:r>
                        <a:rPr lang="en-AU" sz="1400" b="0" i="0" u="none" strike="noStrike">
                          <a:solidFill>
                            <a:srgbClr val="000000"/>
                          </a:solidFill>
                          <a:effectLst/>
                          <a:latin typeface="Aptos" panose="020B0004020202020204" pitchFamily="34" charset="0"/>
                        </a:rPr>
                        <a:t>0.8</a:t>
                      </a:r>
                    </a:p>
                  </a:txBody>
                  <a:tcPr marL="4763" marR="4763" marT="4763" marB="0" anchor="ctr"/>
                </a:tc>
                <a:tc>
                  <a:txBody>
                    <a:bodyPr/>
                    <a:lstStyle/>
                    <a:p>
                      <a:pPr algn="ctr" fontAlgn="b">
                        <a:buNone/>
                      </a:pPr>
                      <a:r>
                        <a:rPr lang="en-AU" sz="1400" b="0" i="0" u="none" strike="noStrike">
                          <a:solidFill>
                            <a:srgbClr val="000000"/>
                          </a:solidFill>
                          <a:effectLst/>
                          <a:latin typeface="Aptos" panose="020B0004020202020204" pitchFamily="34" charset="0"/>
                        </a:rPr>
                        <a:t>death</a:t>
                      </a:r>
                    </a:p>
                  </a:txBody>
                  <a:tcPr marL="4763" marR="4763" marT="4763" marB="0" anchor="ctr"/>
                </a:tc>
                <a:extLst>
                  <a:ext uri="{0D108BD9-81ED-4DB2-BD59-A6C34878D82A}">
                    <a16:rowId xmlns:a16="http://schemas.microsoft.com/office/drawing/2014/main" val="4072566492"/>
                  </a:ext>
                </a:extLst>
              </a:tr>
              <a:tr h="324000">
                <a:tc>
                  <a:txBody>
                    <a:bodyPr/>
                    <a:lstStyle/>
                    <a:p>
                      <a:pPr algn="ctr" fontAlgn="b">
                        <a:buNone/>
                      </a:pPr>
                      <a:r>
                        <a:rPr lang="en-AU" sz="1400" b="0" i="0" u="none" strike="noStrike">
                          <a:solidFill>
                            <a:srgbClr val="000000"/>
                          </a:solidFill>
                          <a:effectLst/>
                          <a:latin typeface="Aptos" panose="020B0004020202020204" pitchFamily="34" charset="0"/>
                        </a:rPr>
                        <a:t>5</a:t>
                      </a:r>
                    </a:p>
                  </a:txBody>
                  <a:tcPr marL="4763" marR="4763" marT="4763" marB="0" anchor="ctr"/>
                </a:tc>
                <a:tc>
                  <a:txBody>
                    <a:bodyPr/>
                    <a:lstStyle/>
                    <a:p>
                      <a:pPr algn="ctr" fontAlgn="b">
                        <a:buNone/>
                      </a:pPr>
                      <a:r>
                        <a:rPr lang="en-AU" sz="1400" b="0" i="0" u="none" strike="noStrike">
                          <a:solidFill>
                            <a:srgbClr val="000000"/>
                          </a:solidFill>
                          <a:effectLst/>
                          <a:latin typeface="Aptos" panose="020B0004020202020204" pitchFamily="34" charset="0"/>
                        </a:rPr>
                        <a:t>0.0</a:t>
                      </a:r>
                    </a:p>
                  </a:txBody>
                  <a:tcPr marL="4763" marR="4763" marT="4763" marB="0" anchor="ctr"/>
                </a:tc>
                <a:tc>
                  <a:txBody>
                    <a:bodyPr/>
                    <a:lstStyle/>
                    <a:p>
                      <a:pPr algn="ctr" fontAlgn="b">
                        <a:buNone/>
                      </a:pPr>
                      <a:r>
                        <a:rPr lang="en-AU" sz="1400" b="0" i="0" u="none" strike="noStrike">
                          <a:solidFill>
                            <a:srgbClr val="000000"/>
                          </a:solidFill>
                          <a:effectLst/>
                          <a:latin typeface="Aptos" panose="020B0004020202020204" pitchFamily="34" charset="0"/>
                        </a:rPr>
                        <a:t>1.4</a:t>
                      </a:r>
                    </a:p>
                  </a:txBody>
                  <a:tcPr marL="4763" marR="4763" marT="4763" marB="0" anchor="ctr"/>
                </a:tc>
                <a:tc>
                  <a:txBody>
                    <a:bodyPr/>
                    <a:lstStyle/>
                    <a:p>
                      <a:pPr algn="ctr" fontAlgn="b">
                        <a:buNone/>
                      </a:pPr>
                      <a:r>
                        <a:rPr lang="en-AU" sz="1400" b="0" i="0" u="none" strike="noStrike">
                          <a:solidFill>
                            <a:srgbClr val="000000"/>
                          </a:solidFill>
                          <a:effectLst/>
                          <a:latin typeface="Aptos" panose="020B0004020202020204" pitchFamily="34" charset="0"/>
                        </a:rPr>
                        <a:t>recur</a:t>
                      </a:r>
                    </a:p>
                  </a:txBody>
                  <a:tcPr marL="4763" marR="4763" marT="4763" marB="0" anchor="ctr"/>
                </a:tc>
                <a:extLst>
                  <a:ext uri="{0D108BD9-81ED-4DB2-BD59-A6C34878D82A}">
                    <a16:rowId xmlns:a16="http://schemas.microsoft.com/office/drawing/2014/main" val="557458013"/>
                  </a:ext>
                </a:extLst>
              </a:tr>
              <a:tr h="324000">
                <a:tc>
                  <a:txBody>
                    <a:bodyPr/>
                    <a:lstStyle/>
                    <a:p>
                      <a:pPr algn="ctr" fontAlgn="b">
                        <a:buNone/>
                      </a:pPr>
                      <a:r>
                        <a:rPr lang="en-AU" sz="1400" b="0" i="0" u="none" strike="noStrike">
                          <a:solidFill>
                            <a:srgbClr val="000000"/>
                          </a:solidFill>
                          <a:effectLst/>
                          <a:latin typeface="Aptos" panose="020B0004020202020204" pitchFamily="34" charset="0"/>
                        </a:rPr>
                        <a:t>5</a:t>
                      </a:r>
                    </a:p>
                  </a:txBody>
                  <a:tcPr marL="4763" marR="4763" marT="4763" marB="0" anchor="ctr"/>
                </a:tc>
                <a:tc>
                  <a:txBody>
                    <a:bodyPr/>
                    <a:lstStyle/>
                    <a:p>
                      <a:pPr algn="ctr" fontAlgn="b">
                        <a:buNone/>
                      </a:pPr>
                      <a:r>
                        <a:rPr lang="en-AU" sz="1400" b="0" i="0" u="none" strike="noStrike">
                          <a:solidFill>
                            <a:srgbClr val="000000"/>
                          </a:solidFill>
                          <a:effectLst/>
                          <a:latin typeface="Aptos" panose="020B0004020202020204" pitchFamily="34" charset="0"/>
                        </a:rPr>
                        <a:t>1.4</a:t>
                      </a:r>
                    </a:p>
                  </a:txBody>
                  <a:tcPr marL="4763" marR="4763" marT="4763" marB="0" anchor="ctr"/>
                </a:tc>
                <a:tc>
                  <a:txBody>
                    <a:bodyPr/>
                    <a:lstStyle/>
                    <a:p>
                      <a:pPr algn="ctr" fontAlgn="b">
                        <a:buNone/>
                      </a:pPr>
                      <a:r>
                        <a:rPr lang="en-AU" sz="1400" b="0" i="0" u="none" strike="noStrike">
                          <a:solidFill>
                            <a:srgbClr val="000000"/>
                          </a:solidFill>
                          <a:effectLst/>
                          <a:latin typeface="Aptos" panose="020B0004020202020204" pitchFamily="34" charset="0"/>
                        </a:rPr>
                        <a:t>1.8</a:t>
                      </a:r>
                    </a:p>
                  </a:txBody>
                  <a:tcPr marL="4763" marR="4763" marT="4763" marB="0" anchor="ctr"/>
                </a:tc>
                <a:tc>
                  <a:txBody>
                    <a:bodyPr/>
                    <a:lstStyle/>
                    <a:p>
                      <a:pPr algn="ctr" fontAlgn="b">
                        <a:buNone/>
                      </a:pPr>
                      <a:r>
                        <a:rPr lang="en-AU" sz="1400" b="0" i="0" u="none" strike="noStrike">
                          <a:solidFill>
                            <a:srgbClr val="000000"/>
                          </a:solidFill>
                          <a:effectLst/>
                          <a:latin typeface="Aptos" panose="020B0004020202020204" pitchFamily="34" charset="0"/>
                        </a:rPr>
                        <a:t>death</a:t>
                      </a:r>
                    </a:p>
                  </a:txBody>
                  <a:tcPr marL="4763" marR="4763" marT="4763" marB="0" anchor="ctr"/>
                </a:tc>
                <a:extLst>
                  <a:ext uri="{0D108BD9-81ED-4DB2-BD59-A6C34878D82A}">
                    <a16:rowId xmlns:a16="http://schemas.microsoft.com/office/drawing/2014/main" val="769179874"/>
                  </a:ext>
                </a:extLst>
              </a:tr>
              <a:tr h="324000">
                <a:tc>
                  <a:txBody>
                    <a:bodyPr/>
                    <a:lstStyle/>
                    <a:p>
                      <a:pPr algn="ctr" fontAlgn="b">
                        <a:buNone/>
                      </a:pPr>
                      <a:r>
                        <a:rPr lang="en-AU" sz="1400" b="0" i="0" u="none" strike="noStrike">
                          <a:solidFill>
                            <a:srgbClr val="000000"/>
                          </a:solidFill>
                          <a:effectLst/>
                          <a:latin typeface="Aptos" panose="020B0004020202020204" pitchFamily="34" charset="0"/>
                        </a:rPr>
                        <a:t>6</a:t>
                      </a:r>
                    </a:p>
                  </a:txBody>
                  <a:tcPr marL="4763" marR="4763" marT="4763" marB="0" anchor="ctr"/>
                </a:tc>
                <a:tc>
                  <a:txBody>
                    <a:bodyPr/>
                    <a:lstStyle/>
                    <a:p>
                      <a:pPr algn="ctr" fontAlgn="b">
                        <a:buNone/>
                      </a:pPr>
                      <a:r>
                        <a:rPr lang="en-AU" sz="1400" b="0" i="0" u="none" strike="noStrike">
                          <a:solidFill>
                            <a:srgbClr val="000000"/>
                          </a:solidFill>
                          <a:effectLst/>
                          <a:latin typeface="Aptos" panose="020B0004020202020204" pitchFamily="34" charset="0"/>
                        </a:rPr>
                        <a:t>0.0</a:t>
                      </a:r>
                    </a:p>
                  </a:txBody>
                  <a:tcPr marL="4763" marR="4763" marT="4763" marB="0" anchor="ctr"/>
                </a:tc>
                <a:tc>
                  <a:txBody>
                    <a:bodyPr/>
                    <a:lstStyle/>
                    <a:p>
                      <a:pPr algn="ctr" fontAlgn="b">
                        <a:buNone/>
                      </a:pPr>
                      <a:r>
                        <a:rPr lang="en-AU" sz="1400" b="0" i="0" u="none" strike="noStrike">
                          <a:solidFill>
                            <a:srgbClr val="000000"/>
                          </a:solidFill>
                          <a:effectLst/>
                          <a:latin typeface="Aptos" panose="020B0004020202020204" pitchFamily="34" charset="0"/>
                        </a:rPr>
                        <a:t>2.5</a:t>
                      </a:r>
                    </a:p>
                  </a:txBody>
                  <a:tcPr marL="4763" marR="4763" marT="4763" marB="0" anchor="ctr"/>
                </a:tc>
                <a:tc>
                  <a:txBody>
                    <a:bodyPr/>
                    <a:lstStyle/>
                    <a:p>
                      <a:pPr algn="ctr" fontAlgn="b">
                        <a:buNone/>
                      </a:pPr>
                      <a:r>
                        <a:rPr lang="en-AU" sz="1400" b="0" i="0" u="none" strike="noStrike">
                          <a:solidFill>
                            <a:srgbClr val="000000"/>
                          </a:solidFill>
                          <a:effectLst/>
                          <a:latin typeface="Aptos" panose="020B0004020202020204" pitchFamily="34" charset="0"/>
                        </a:rPr>
                        <a:t>recur</a:t>
                      </a:r>
                    </a:p>
                  </a:txBody>
                  <a:tcPr marL="4763" marR="4763" marT="4763" marB="0" anchor="ctr"/>
                </a:tc>
                <a:extLst>
                  <a:ext uri="{0D108BD9-81ED-4DB2-BD59-A6C34878D82A}">
                    <a16:rowId xmlns:a16="http://schemas.microsoft.com/office/drawing/2014/main" val="801531927"/>
                  </a:ext>
                </a:extLst>
              </a:tr>
              <a:tr h="324000">
                <a:tc>
                  <a:txBody>
                    <a:bodyPr/>
                    <a:lstStyle/>
                    <a:p>
                      <a:pPr algn="ctr" fontAlgn="b">
                        <a:buNone/>
                      </a:pPr>
                      <a:r>
                        <a:rPr lang="en-AU" sz="1400" b="0" i="0" u="none" strike="noStrike">
                          <a:solidFill>
                            <a:srgbClr val="000000"/>
                          </a:solidFill>
                          <a:effectLst/>
                          <a:latin typeface="Aptos" panose="020B0004020202020204" pitchFamily="34" charset="0"/>
                        </a:rPr>
                        <a:t>6</a:t>
                      </a:r>
                    </a:p>
                  </a:txBody>
                  <a:tcPr marL="4763" marR="4763" marT="4763" marB="0" anchor="ctr"/>
                </a:tc>
                <a:tc>
                  <a:txBody>
                    <a:bodyPr/>
                    <a:lstStyle/>
                    <a:p>
                      <a:pPr algn="ctr" fontAlgn="b">
                        <a:buNone/>
                      </a:pPr>
                      <a:r>
                        <a:rPr lang="en-AU" sz="1400" b="0" i="0" u="none" strike="noStrike">
                          <a:solidFill>
                            <a:srgbClr val="000000"/>
                          </a:solidFill>
                          <a:effectLst/>
                          <a:latin typeface="Aptos" panose="020B0004020202020204" pitchFamily="34" charset="0"/>
                        </a:rPr>
                        <a:t>2.5</a:t>
                      </a:r>
                    </a:p>
                  </a:txBody>
                  <a:tcPr marL="4763" marR="4763" marT="4763" marB="0" anchor="ctr"/>
                </a:tc>
                <a:tc>
                  <a:txBody>
                    <a:bodyPr/>
                    <a:lstStyle/>
                    <a:p>
                      <a:pPr algn="ctr" fontAlgn="b">
                        <a:buNone/>
                      </a:pPr>
                      <a:r>
                        <a:rPr lang="en-AU" sz="1400" b="0" i="0" u="none" strike="noStrike">
                          <a:solidFill>
                            <a:srgbClr val="000000"/>
                          </a:solidFill>
                          <a:effectLst/>
                          <a:latin typeface="Aptos" panose="020B0004020202020204" pitchFamily="34" charset="0"/>
                        </a:rPr>
                        <a:t>4.8</a:t>
                      </a:r>
                    </a:p>
                  </a:txBody>
                  <a:tcPr marL="4763" marR="4763" marT="4763" marB="0" anchor="ctr"/>
                </a:tc>
                <a:tc>
                  <a:txBody>
                    <a:bodyPr/>
                    <a:lstStyle/>
                    <a:p>
                      <a:pPr algn="ctr" fontAlgn="b">
                        <a:buNone/>
                      </a:pPr>
                      <a:r>
                        <a:rPr lang="en-AU" sz="1400" b="0" i="0" u="none" strike="noStrike" dirty="0">
                          <a:solidFill>
                            <a:srgbClr val="000000"/>
                          </a:solidFill>
                          <a:effectLst/>
                          <a:latin typeface="Aptos" panose="020B0004020202020204" pitchFamily="34" charset="0"/>
                        </a:rPr>
                        <a:t>death</a:t>
                      </a:r>
                    </a:p>
                  </a:txBody>
                  <a:tcPr marL="4763" marR="4763" marT="4763" marB="0" anchor="ctr"/>
                </a:tc>
                <a:extLst>
                  <a:ext uri="{0D108BD9-81ED-4DB2-BD59-A6C34878D82A}">
                    <a16:rowId xmlns:a16="http://schemas.microsoft.com/office/drawing/2014/main" val="1986625117"/>
                  </a:ext>
                </a:extLst>
              </a:tr>
            </a:tbl>
          </a:graphicData>
        </a:graphic>
      </p:graphicFrame>
    </p:spTree>
    <p:extLst>
      <p:ext uri="{BB962C8B-B14F-4D97-AF65-F5344CB8AC3E}">
        <p14:creationId xmlns:p14="http://schemas.microsoft.com/office/powerpoint/2010/main" val="203333495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FE4419-3F56-DC20-01D2-963D9FB7F42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88A071A-D645-F21B-5708-1B78B120299E}"/>
              </a:ext>
              <a:ext uri="{C183D7F6-B498-43B3-948B-1728B52AA6E4}">
                <adec:decorative xmlns:adec="http://schemas.microsoft.com/office/drawing/2017/decorative" val="0"/>
              </a:ext>
            </a:extLst>
          </p:cNvPr>
          <p:cNvSpPr txBox="1">
            <a:spLocks noGrp="1"/>
          </p:cNvSpPr>
          <p:nvPr>
            <p:ph type="title"/>
          </p:nvPr>
        </p:nvSpPr>
        <p:spPr>
          <a:xfrm>
            <a:off x="577850" y="514350"/>
            <a:ext cx="7988300" cy="382156"/>
          </a:xfrm>
          <a:prstGeom prst="rect">
            <a:avLst/>
          </a:prstGeom>
        </p:spPr>
        <p:txBody>
          <a:bodyPr vert="horz" wrap="square" lIns="0" tIns="12700" rIns="0" bIns="0" rtlCol="0">
            <a:spAutoFit/>
          </a:bodyPr>
          <a:lstStyle/>
          <a:p>
            <a:pPr marL="12700" marR="5080">
              <a:lnSpc>
                <a:spcPct val="100000"/>
              </a:lnSpc>
              <a:spcBef>
                <a:spcPts val="100"/>
              </a:spcBef>
            </a:pPr>
            <a:r>
              <a:rPr lang="en-AU" spc="-10" dirty="0">
                <a:solidFill>
                  <a:schemeClr val="accent1"/>
                </a:solidFill>
              </a:rPr>
              <a:t>Alternatively…</a:t>
            </a:r>
            <a:endParaRPr spc="-10" dirty="0">
              <a:solidFill>
                <a:schemeClr val="accent1"/>
              </a:solidFill>
            </a:endParaRPr>
          </a:p>
        </p:txBody>
      </p:sp>
      <p:graphicFrame>
        <p:nvGraphicFramePr>
          <p:cNvPr id="4" name="Table 3">
            <a:extLst>
              <a:ext uri="{FF2B5EF4-FFF2-40B4-BE49-F238E27FC236}">
                <a16:creationId xmlns:a16="http://schemas.microsoft.com/office/drawing/2014/main" id="{4F57F645-4DC0-5136-EDE5-835CCF27C12C}"/>
              </a:ext>
            </a:extLst>
          </p:cNvPr>
          <p:cNvGraphicFramePr>
            <a:graphicFrameLocks noGrp="1"/>
          </p:cNvGraphicFramePr>
          <p:nvPr>
            <p:extLst>
              <p:ext uri="{D42A27DB-BD31-4B8C-83A1-F6EECF244321}">
                <p14:modId xmlns:p14="http://schemas.microsoft.com/office/powerpoint/2010/main" val="3902822461"/>
              </p:ext>
            </p:extLst>
          </p:nvPr>
        </p:nvGraphicFramePr>
        <p:xfrm>
          <a:off x="867642" y="896506"/>
          <a:ext cx="7698508" cy="3888000"/>
        </p:xfrm>
        <a:graphic>
          <a:graphicData uri="http://schemas.openxmlformats.org/drawingml/2006/table">
            <a:tbl>
              <a:tblPr firstRow="1" bandRow="1">
                <a:tableStyleId>{7DF18680-E054-41AD-8BC1-D1AEF772440D}</a:tableStyleId>
              </a:tblPr>
              <a:tblGrid>
                <a:gridCol w="902738">
                  <a:extLst>
                    <a:ext uri="{9D8B030D-6E8A-4147-A177-3AD203B41FA5}">
                      <a16:colId xmlns:a16="http://schemas.microsoft.com/office/drawing/2014/main" val="3898627011"/>
                    </a:ext>
                  </a:extLst>
                </a:gridCol>
                <a:gridCol w="1201257">
                  <a:extLst>
                    <a:ext uri="{9D8B030D-6E8A-4147-A177-3AD203B41FA5}">
                      <a16:colId xmlns:a16="http://schemas.microsoft.com/office/drawing/2014/main" val="3880110048"/>
                    </a:ext>
                  </a:extLst>
                </a:gridCol>
                <a:gridCol w="1201257">
                  <a:extLst>
                    <a:ext uri="{9D8B030D-6E8A-4147-A177-3AD203B41FA5}">
                      <a16:colId xmlns:a16="http://schemas.microsoft.com/office/drawing/2014/main" val="2472954964"/>
                    </a:ext>
                  </a:extLst>
                </a:gridCol>
                <a:gridCol w="1098314">
                  <a:extLst>
                    <a:ext uri="{9D8B030D-6E8A-4147-A177-3AD203B41FA5}">
                      <a16:colId xmlns:a16="http://schemas.microsoft.com/office/drawing/2014/main" val="3444043486"/>
                    </a:ext>
                  </a:extLst>
                </a:gridCol>
                <a:gridCol w="1098314">
                  <a:extLst>
                    <a:ext uri="{9D8B030D-6E8A-4147-A177-3AD203B41FA5}">
                      <a16:colId xmlns:a16="http://schemas.microsoft.com/office/drawing/2014/main" val="2184214128"/>
                    </a:ext>
                  </a:extLst>
                </a:gridCol>
                <a:gridCol w="1098314">
                  <a:extLst>
                    <a:ext uri="{9D8B030D-6E8A-4147-A177-3AD203B41FA5}">
                      <a16:colId xmlns:a16="http://schemas.microsoft.com/office/drawing/2014/main" val="3337783197"/>
                    </a:ext>
                  </a:extLst>
                </a:gridCol>
                <a:gridCol w="1098314">
                  <a:extLst>
                    <a:ext uri="{9D8B030D-6E8A-4147-A177-3AD203B41FA5}">
                      <a16:colId xmlns:a16="http://schemas.microsoft.com/office/drawing/2014/main" val="4159404878"/>
                    </a:ext>
                  </a:extLst>
                </a:gridCol>
              </a:tblGrid>
              <a:tr h="324000">
                <a:tc>
                  <a:txBody>
                    <a:bodyPr/>
                    <a:lstStyle/>
                    <a:p>
                      <a:pPr algn="ctr"/>
                      <a:r>
                        <a:rPr lang="en-AU" sz="1400" dirty="0">
                          <a:solidFill>
                            <a:schemeClr val="tx1"/>
                          </a:solidFill>
                          <a:latin typeface="Aptos" panose="020B0004020202020204" pitchFamily="34" charset="0"/>
                        </a:rPr>
                        <a:t>ID</a:t>
                      </a:r>
                    </a:p>
                  </a:txBody>
                  <a:tcPr anchor="ctr"/>
                </a:tc>
                <a:tc>
                  <a:txBody>
                    <a:bodyPr/>
                    <a:lstStyle/>
                    <a:p>
                      <a:pPr algn="ctr"/>
                      <a:r>
                        <a:rPr lang="en-AU" sz="1400" dirty="0" err="1">
                          <a:solidFill>
                            <a:schemeClr val="tx1"/>
                          </a:solidFill>
                          <a:latin typeface="Aptos" panose="020B0004020202020204" pitchFamily="34" charset="0"/>
                        </a:rPr>
                        <a:t>Start_time</a:t>
                      </a:r>
                      <a:endParaRPr lang="en-AU" sz="1400" dirty="0">
                        <a:solidFill>
                          <a:schemeClr val="tx1"/>
                        </a:solidFill>
                        <a:latin typeface="Aptos" panose="020B0004020202020204" pitchFamily="34" charset="0"/>
                      </a:endParaRPr>
                    </a:p>
                  </a:txBody>
                  <a:tcPr anchor="ctr"/>
                </a:tc>
                <a:tc>
                  <a:txBody>
                    <a:bodyPr/>
                    <a:lstStyle/>
                    <a:p>
                      <a:pPr algn="ctr"/>
                      <a:r>
                        <a:rPr lang="en-AU" sz="1400" dirty="0" err="1">
                          <a:solidFill>
                            <a:schemeClr val="tx1"/>
                          </a:solidFill>
                          <a:latin typeface="Aptos" panose="020B0004020202020204" pitchFamily="34" charset="0"/>
                        </a:rPr>
                        <a:t>End_time</a:t>
                      </a:r>
                      <a:endParaRPr lang="en-AU" sz="1400" dirty="0">
                        <a:solidFill>
                          <a:schemeClr val="tx1"/>
                        </a:solidFill>
                        <a:latin typeface="Aptos" panose="020B0004020202020204" pitchFamily="34" charset="0"/>
                      </a:endParaRPr>
                    </a:p>
                  </a:txBody>
                  <a:tcPr anchor="ctr"/>
                </a:tc>
                <a:tc>
                  <a:txBody>
                    <a:bodyPr/>
                    <a:lstStyle/>
                    <a:p>
                      <a:pPr algn="ctr"/>
                      <a:r>
                        <a:rPr lang="en-AU" sz="1400" dirty="0">
                          <a:solidFill>
                            <a:schemeClr val="tx1"/>
                          </a:solidFill>
                          <a:latin typeface="Aptos" panose="020B0004020202020204" pitchFamily="34" charset="0"/>
                        </a:rPr>
                        <a:t>Status</a:t>
                      </a:r>
                    </a:p>
                  </a:txBody>
                  <a:tcPr anchor="ctr"/>
                </a:tc>
                <a:tc>
                  <a:txBody>
                    <a:bodyPr/>
                    <a:lstStyle/>
                    <a:p>
                      <a:pPr algn="ctr"/>
                      <a:r>
                        <a:rPr lang="en-AU" sz="1400" dirty="0">
                          <a:solidFill>
                            <a:schemeClr val="tx1"/>
                          </a:solidFill>
                          <a:latin typeface="Aptos" panose="020B0004020202020204" pitchFamily="34" charset="0"/>
                        </a:rPr>
                        <a:t>Transition</a:t>
                      </a:r>
                    </a:p>
                  </a:txBody>
                  <a:tcPr anchor="ctr"/>
                </a:tc>
                <a:tc>
                  <a:txBody>
                    <a:bodyPr/>
                    <a:lstStyle/>
                    <a:p>
                      <a:pPr algn="ctr"/>
                      <a:r>
                        <a:rPr lang="en-AU" sz="1400" dirty="0">
                          <a:solidFill>
                            <a:schemeClr val="tx1"/>
                          </a:solidFill>
                          <a:latin typeface="Aptos" panose="020B0004020202020204" pitchFamily="34" charset="0"/>
                        </a:rPr>
                        <a:t>State0</a:t>
                      </a:r>
                    </a:p>
                  </a:txBody>
                  <a:tcPr anchor="ctr"/>
                </a:tc>
                <a:tc>
                  <a:txBody>
                    <a:bodyPr/>
                    <a:lstStyle/>
                    <a:p>
                      <a:pPr algn="ctr"/>
                      <a:r>
                        <a:rPr lang="en-AU" sz="1400" dirty="0">
                          <a:solidFill>
                            <a:schemeClr val="tx1"/>
                          </a:solidFill>
                          <a:latin typeface="Aptos" panose="020B0004020202020204" pitchFamily="34" charset="0"/>
                        </a:rPr>
                        <a:t>State1</a:t>
                      </a:r>
                    </a:p>
                  </a:txBody>
                  <a:tcPr anchor="ctr"/>
                </a:tc>
                <a:extLst>
                  <a:ext uri="{0D108BD9-81ED-4DB2-BD59-A6C34878D82A}">
                    <a16:rowId xmlns:a16="http://schemas.microsoft.com/office/drawing/2014/main" val="2462653447"/>
                  </a:ext>
                </a:extLst>
              </a:tr>
              <a:tr h="324000">
                <a:tc>
                  <a:txBody>
                    <a:bodyPr/>
                    <a:lstStyle/>
                    <a:p>
                      <a:pPr algn="ctr" fontAlgn="b">
                        <a:buNone/>
                      </a:pPr>
                      <a:r>
                        <a:rPr lang="en-AU" sz="1400" b="0" i="0" u="none" strike="noStrike" dirty="0">
                          <a:solidFill>
                            <a:srgbClr val="000000"/>
                          </a:solidFill>
                          <a:effectLst/>
                          <a:latin typeface="Aptos" panose="020B0004020202020204" pitchFamily="34" charset="0"/>
                        </a:rPr>
                        <a:t>1</a:t>
                      </a:r>
                    </a:p>
                  </a:txBody>
                  <a:tcPr marL="4763" marR="4763" marT="4763" marB="0" anchor="ctr"/>
                </a:tc>
                <a:tc>
                  <a:txBody>
                    <a:bodyPr/>
                    <a:lstStyle/>
                    <a:p>
                      <a:pPr algn="ctr" fontAlgn="b">
                        <a:buNone/>
                      </a:pPr>
                      <a:r>
                        <a:rPr lang="en-AU" sz="1400" b="0" i="0" u="none" strike="noStrike" dirty="0">
                          <a:solidFill>
                            <a:srgbClr val="000000"/>
                          </a:solidFill>
                          <a:effectLst/>
                          <a:latin typeface="Aptos" panose="020B0004020202020204" pitchFamily="34" charset="0"/>
                        </a:rPr>
                        <a:t>0</a:t>
                      </a:r>
                    </a:p>
                  </a:txBody>
                  <a:tcPr marL="4763" marR="4763" marT="4763" marB="0" anchor="ctr"/>
                </a:tc>
                <a:tc>
                  <a:txBody>
                    <a:bodyPr/>
                    <a:lstStyle/>
                    <a:p>
                      <a:pPr algn="ctr" fontAlgn="b">
                        <a:buNone/>
                      </a:pPr>
                      <a:r>
                        <a:rPr lang="en-AU" sz="1400" b="0" i="0" u="none" strike="noStrike" dirty="0">
                          <a:solidFill>
                            <a:srgbClr val="000000"/>
                          </a:solidFill>
                          <a:effectLst/>
                          <a:latin typeface="Aptos" panose="020B0004020202020204" pitchFamily="34" charset="0"/>
                        </a:rPr>
                        <a:t>968</a:t>
                      </a:r>
                    </a:p>
                  </a:txBody>
                  <a:tcPr marL="4763" marR="4763" marT="4763" marB="0" anchor="ctr"/>
                </a:tc>
                <a:tc>
                  <a:txBody>
                    <a:bodyPr/>
                    <a:lstStyle/>
                    <a:p>
                      <a:pPr algn="ctr" fontAlgn="b">
                        <a:buNone/>
                      </a:pPr>
                      <a:r>
                        <a:rPr lang="en-AU" sz="1400" b="0" i="0" u="none" strike="noStrike" dirty="0">
                          <a:solidFill>
                            <a:srgbClr val="000000"/>
                          </a:solidFill>
                          <a:effectLst/>
                          <a:latin typeface="Aptos" panose="020B0004020202020204" pitchFamily="34" charset="0"/>
                        </a:rPr>
                        <a:t>1</a:t>
                      </a:r>
                    </a:p>
                  </a:txBody>
                  <a:tcPr marL="4763" marR="4763" marT="4763" marB="0" anchor="ctr"/>
                </a:tc>
                <a:tc>
                  <a:txBody>
                    <a:bodyPr/>
                    <a:lstStyle/>
                    <a:p>
                      <a:pPr algn="ctr" fontAlgn="b">
                        <a:buNone/>
                      </a:pPr>
                      <a:r>
                        <a:rPr lang="en-AU" sz="1400" b="0" i="0" u="none" strike="noStrike" dirty="0">
                          <a:solidFill>
                            <a:srgbClr val="000000"/>
                          </a:solidFill>
                          <a:effectLst/>
                          <a:latin typeface="Aptos" panose="020B0004020202020204" pitchFamily="34" charset="0"/>
                        </a:rPr>
                        <a:t>1</a:t>
                      </a:r>
                    </a:p>
                  </a:txBody>
                  <a:tcPr marL="4763" marR="4763" marT="4763" marB="0" anchor="ctr"/>
                </a:tc>
                <a:tc>
                  <a:txBody>
                    <a:bodyPr/>
                    <a:lstStyle/>
                    <a:p>
                      <a:pPr algn="ctr" fontAlgn="b">
                        <a:buNone/>
                      </a:pPr>
                      <a:r>
                        <a:rPr lang="en-AU" sz="1400" b="0" i="0" u="none" strike="noStrike" dirty="0">
                          <a:solidFill>
                            <a:srgbClr val="000000"/>
                          </a:solidFill>
                          <a:effectLst/>
                          <a:latin typeface="Aptos" panose="020B0004020202020204" pitchFamily="34" charset="0"/>
                        </a:rPr>
                        <a:t>entry</a:t>
                      </a:r>
                    </a:p>
                  </a:txBody>
                  <a:tcPr marL="4763" marR="4763" marT="4763" marB="0" anchor="ctr"/>
                </a:tc>
                <a:tc>
                  <a:txBody>
                    <a:bodyPr/>
                    <a:lstStyle/>
                    <a:p>
                      <a:pPr algn="ctr" fontAlgn="b">
                        <a:buNone/>
                      </a:pPr>
                      <a:r>
                        <a:rPr lang="en-AU" sz="1400" b="0" i="0" u="none" strike="noStrike" dirty="0">
                          <a:solidFill>
                            <a:srgbClr val="000000"/>
                          </a:solidFill>
                          <a:effectLst/>
                          <a:latin typeface="Aptos" panose="020B0004020202020204" pitchFamily="34" charset="0"/>
                        </a:rPr>
                        <a:t>recur</a:t>
                      </a:r>
                    </a:p>
                  </a:txBody>
                  <a:tcPr marL="4763" marR="4763" marT="4763" marB="0" anchor="ctr"/>
                </a:tc>
                <a:extLst>
                  <a:ext uri="{0D108BD9-81ED-4DB2-BD59-A6C34878D82A}">
                    <a16:rowId xmlns:a16="http://schemas.microsoft.com/office/drawing/2014/main" val="1575284590"/>
                  </a:ext>
                </a:extLst>
              </a:tr>
              <a:tr h="324000">
                <a:tc>
                  <a:txBody>
                    <a:bodyPr/>
                    <a:lstStyle/>
                    <a:p>
                      <a:pPr algn="ctr" fontAlgn="b">
                        <a:buNone/>
                      </a:pPr>
                      <a:r>
                        <a:rPr lang="en-AU" sz="1400" b="0" i="0" u="none" strike="noStrike" dirty="0">
                          <a:solidFill>
                            <a:srgbClr val="000000"/>
                          </a:solidFill>
                          <a:effectLst/>
                          <a:latin typeface="Aptos" panose="020B0004020202020204" pitchFamily="34" charset="0"/>
                        </a:rPr>
                        <a:t>1</a:t>
                      </a:r>
                    </a:p>
                  </a:txBody>
                  <a:tcPr marL="4763" marR="4763" marT="4763" marB="0" anchor="ctr"/>
                </a:tc>
                <a:tc>
                  <a:txBody>
                    <a:bodyPr/>
                    <a:lstStyle/>
                    <a:p>
                      <a:pPr algn="ctr" fontAlgn="b">
                        <a:buNone/>
                      </a:pPr>
                      <a:r>
                        <a:rPr lang="en-AU" sz="1400" b="0" i="0" u="none" strike="noStrike" dirty="0">
                          <a:solidFill>
                            <a:srgbClr val="000000"/>
                          </a:solidFill>
                          <a:effectLst/>
                          <a:latin typeface="Aptos" panose="020B0004020202020204" pitchFamily="34" charset="0"/>
                        </a:rPr>
                        <a:t>0</a:t>
                      </a:r>
                    </a:p>
                  </a:txBody>
                  <a:tcPr marL="4763" marR="4763" marT="4763" marB="0" anchor="ctr"/>
                </a:tc>
                <a:tc>
                  <a:txBody>
                    <a:bodyPr/>
                    <a:lstStyle/>
                    <a:p>
                      <a:pPr algn="ctr" fontAlgn="b">
                        <a:buNone/>
                      </a:pPr>
                      <a:r>
                        <a:rPr lang="en-AU" sz="1400" b="0" i="0" u="none" strike="noStrike" dirty="0">
                          <a:solidFill>
                            <a:srgbClr val="000000"/>
                          </a:solidFill>
                          <a:effectLst/>
                          <a:latin typeface="Aptos" panose="020B0004020202020204" pitchFamily="34" charset="0"/>
                        </a:rPr>
                        <a:t>968</a:t>
                      </a:r>
                    </a:p>
                  </a:txBody>
                  <a:tcPr marL="4763" marR="4763" marT="4763" marB="0" anchor="ctr"/>
                </a:tc>
                <a:tc>
                  <a:txBody>
                    <a:bodyPr/>
                    <a:lstStyle/>
                    <a:p>
                      <a:pPr algn="ctr" fontAlgn="b">
                        <a:buNone/>
                      </a:pPr>
                      <a:r>
                        <a:rPr lang="en-AU" sz="1400" b="0" i="0" u="none" strike="noStrike" dirty="0">
                          <a:solidFill>
                            <a:srgbClr val="000000"/>
                          </a:solidFill>
                          <a:effectLst/>
                          <a:latin typeface="Aptos" panose="020B0004020202020204" pitchFamily="34" charset="0"/>
                        </a:rPr>
                        <a:t>0</a:t>
                      </a:r>
                    </a:p>
                  </a:txBody>
                  <a:tcPr marL="4763" marR="4763" marT="4763" marB="0" anchor="ctr"/>
                </a:tc>
                <a:tc>
                  <a:txBody>
                    <a:bodyPr/>
                    <a:lstStyle/>
                    <a:p>
                      <a:pPr algn="ctr" fontAlgn="b">
                        <a:buNone/>
                      </a:pPr>
                      <a:r>
                        <a:rPr lang="en-AU" sz="1400" b="0" i="0" u="none" strike="noStrike" dirty="0">
                          <a:solidFill>
                            <a:srgbClr val="000000"/>
                          </a:solidFill>
                          <a:effectLst/>
                          <a:latin typeface="Aptos" panose="020B0004020202020204" pitchFamily="34" charset="0"/>
                        </a:rPr>
                        <a:t>2</a:t>
                      </a:r>
                    </a:p>
                  </a:txBody>
                  <a:tcPr marL="4763" marR="4763" marT="4763" marB="0" anchor="ctr"/>
                </a:tc>
                <a:tc>
                  <a:txBody>
                    <a:bodyPr/>
                    <a:lstStyle/>
                    <a:p>
                      <a:pPr algn="ctr" fontAlgn="b">
                        <a:buNone/>
                      </a:pPr>
                      <a:r>
                        <a:rPr lang="en-AU" sz="1400" b="0" i="0" u="none" strike="noStrike" dirty="0">
                          <a:solidFill>
                            <a:srgbClr val="000000"/>
                          </a:solidFill>
                          <a:effectLst/>
                          <a:latin typeface="Aptos" panose="020B0004020202020204" pitchFamily="34" charset="0"/>
                        </a:rPr>
                        <a:t>entry</a:t>
                      </a:r>
                    </a:p>
                  </a:txBody>
                  <a:tcPr marL="4763" marR="4763" marT="4763" marB="0" anchor="ctr"/>
                </a:tc>
                <a:tc>
                  <a:txBody>
                    <a:bodyPr/>
                    <a:lstStyle/>
                    <a:p>
                      <a:pPr algn="ctr" fontAlgn="b">
                        <a:buNone/>
                      </a:pPr>
                      <a:r>
                        <a:rPr lang="en-AU" sz="1400" b="0" i="0" u="none" strike="noStrike" dirty="0">
                          <a:solidFill>
                            <a:srgbClr val="000000"/>
                          </a:solidFill>
                          <a:effectLst/>
                          <a:latin typeface="Aptos" panose="020B0004020202020204" pitchFamily="34" charset="0"/>
                        </a:rPr>
                        <a:t>death</a:t>
                      </a:r>
                    </a:p>
                  </a:txBody>
                  <a:tcPr marL="4763" marR="4763" marT="4763" marB="0" anchor="ctr"/>
                </a:tc>
                <a:extLst>
                  <a:ext uri="{0D108BD9-81ED-4DB2-BD59-A6C34878D82A}">
                    <a16:rowId xmlns:a16="http://schemas.microsoft.com/office/drawing/2014/main" val="31587919"/>
                  </a:ext>
                </a:extLst>
              </a:tr>
              <a:tr h="324000">
                <a:tc>
                  <a:txBody>
                    <a:bodyPr/>
                    <a:lstStyle/>
                    <a:p>
                      <a:pPr algn="ctr" fontAlgn="b">
                        <a:buNone/>
                      </a:pPr>
                      <a:r>
                        <a:rPr lang="en-AU" sz="1400" b="0" i="0" u="none" strike="noStrike" dirty="0">
                          <a:solidFill>
                            <a:srgbClr val="000000"/>
                          </a:solidFill>
                          <a:effectLst/>
                          <a:latin typeface="Aptos" panose="020B0004020202020204" pitchFamily="34" charset="0"/>
                        </a:rPr>
                        <a:t>1</a:t>
                      </a:r>
                    </a:p>
                  </a:txBody>
                  <a:tcPr marL="4763" marR="4763" marT="4763" marB="0" anchor="ctr"/>
                </a:tc>
                <a:tc>
                  <a:txBody>
                    <a:bodyPr/>
                    <a:lstStyle/>
                    <a:p>
                      <a:pPr algn="ctr" fontAlgn="b">
                        <a:buNone/>
                      </a:pPr>
                      <a:r>
                        <a:rPr lang="en-AU" sz="1400" b="0" i="0" u="none" strike="noStrike" dirty="0">
                          <a:solidFill>
                            <a:srgbClr val="000000"/>
                          </a:solidFill>
                          <a:effectLst/>
                          <a:latin typeface="Aptos" panose="020B0004020202020204" pitchFamily="34" charset="0"/>
                        </a:rPr>
                        <a:t>968</a:t>
                      </a:r>
                    </a:p>
                  </a:txBody>
                  <a:tcPr marL="4763" marR="4763" marT="4763" marB="0" anchor="ctr"/>
                </a:tc>
                <a:tc>
                  <a:txBody>
                    <a:bodyPr/>
                    <a:lstStyle/>
                    <a:p>
                      <a:pPr algn="ctr" fontAlgn="b">
                        <a:buNone/>
                      </a:pPr>
                      <a:r>
                        <a:rPr lang="en-AU" sz="1400" b="0" i="0" u="none" strike="noStrike" dirty="0">
                          <a:solidFill>
                            <a:srgbClr val="000000"/>
                          </a:solidFill>
                          <a:effectLst/>
                          <a:latin typeface="Aptos" panose="020B0004020202020204" pitchFamily="34" charset="0"/>
                        </a:rPr>
                        <a:t>1521</a:t>
                      </a:r>
                    </a:p>
                  </a:txBody>
                  <a:tcPr marL="4763" marR="4763" marT="4763" marB="0" anchor="ctr"/>
                </a:tc>
                <a:tc>
                  <a:txBody>
                    <a:bodyPr/>
                    <a:lstStyle/>
                    <a:p>
                      <a:pPr algn="ctr" fontAlgn="b">
                        <a:buNone/>
                      </a:pPr>
                      <a:r>
                        <a:rPr lang="en-AU" sz="1400" b="0" i="0" u="none" strike="noStrike" dirty="0">
                          <a:solidFill>
                            <a:srgbClr val="000000"/>
                          </a:solidFill>
                          <a:effectLst/>
                          <a:latin typeface="Aptos" panose="020B0004020202020204" pitchFamily="34" charset="0"/>
                        </a:rPr>
                        <a:t>1</a:t>
                      </a:r>
                    </a:p>
                  </a:txBody>
                  <a:tcPr marL="4763" marR="4763" marT="4763" marB="0" anchor="ctr"/>
                </a:tc>
                <a:tc>
                  <a:txBody>
                    <a:bodyPr/>
                    <a:lstStyle/>
                    <a:p>
                      <a:pPr algn="ctr" fontAlgn="b">
                        <a:buNone/>
                      </a:pPr>
                      <a:r>
                        <a:rPr lang="en-AU" sz="1400" b="0" i="0" u="none" strike="noStrike" dirty="0">
                          <a:solidFill>
                            <a:srgbClr val="000000"/>
                          </a:solidFill>
                          <a:effectLst/>
                          <a:latin typeface="Aptos" panose="020B0004020202020204" pitchFamily="34" charset="0"/>
                        </a:rPr>
                        <a:t>3</a:t>
                      </a:r>
                    </a:p>
                  </a:txBody>
                  <a:tcPr marL="4763" marR="4763" marT="4763" marB="0" anchor="ctr"/>
                </a:tc>
                <a:tc>
                  <a:txBody>
                    <a:bodyPr/>
                    <a:lstStyle/>
                    <a:p>
                      <a:pPr algn="ctr" fontAlgn="b">
                        <a:buNone/>
                      </a:pPr>
                      <a:r>
                        <a:rPr lang="en-AU" sz="1400" b="0" i="0" u="none" strike="noStrike" dirty="0">
                          <a:solidFill>
                            <a:srgbClr val="000000"/>
                          </a:solidFill>
                          <a:effectLst/>
                          <a:latin typeface="Aptos" panose="020B0004020202020204" pitchFamily="34" charset="0"/>
                        </a:rPr>
                        <a:t>recur</a:t>
                      </a:r>
                    </a:p>
                  </a:txBody>
                  <a:tcPr marL="4763" marR="4763" marT="4763" marB="0" anchor="ctr"/>
                </a:tc>
                <a:tc>
                  <a:txBody>
                    <a:bodyPr/>
                    <a:lstStyle/>
                    <a:p>
                      <a:pPr algn="ctr" fontAlgn="b">
                        <a:buNone/>
                      </a:pPr>
                      <a:r>
                        <a:rPr lang="en-AU" sz="1400" b="0" i="0" u="none" strike="noStrike" dirty="0">
                          <a:solidFill>
                            <a:srgbClr val="000000"/>
                          </a:solidFill>
                          <a:effectLst/>
                          <a:latin typeface="Aptos" panose="020B0004020202020204" pitchFamily="34" charset="0"/>
                        </a:rPr>
                        <a:t>death</a:t>
                      </a:r>
                    </a:p>
                  </a:txBody>
                  <a:tcPr marL="4763" marR="4763" marT="4763" marB="0" anchor="ctr"/>
                </a:tc>
                <a:extLst>
                  <a:ext uri="{0D108BD9-81ED-4DB2-BD59-A6C34878D82A}">
                    <a16:rowId xmlns:a16="http://schemas.microsoft.com/office/drawing/2014/main" val="842017751"/>
                  </a:ext>
                </a:extLst>
              </a:tr>
              <a:tr h="324000">
                <a:tc>
                  <a:txBody>
                    <a:bodyPr/>
                    <a:lstStyle/>
                    <a:p>
                      <a:pPr algn="ctr" fontAlgn="b">
                        <a:buNone/>
                      </a:pPr>
                      <a:r>
                        <a:rPr lang="en-AU" sz="1400" b="0" i="0" u="none" strike="noStrike" dirty="0">
                          <a:solidFill>
                            <a:srgbClr val="000000"/>
                          </a:solidFill>
                          <a:effectLst/>
                          <a:latin typeface="Aptos" panose="020B0004020202020204" pitchFamily="34" charset="0"/>
                        </a:rPr>
                        <a:t>2</a:t>
                      </a:r>
                    </a:p>
                  </a:txBody>
                  <a:tcPr marL="4763" marR="4763" marT="4763" marB="0" anchor="ctr"/>
                </a:tc>
                <a:tc>
                  <a:txBody>
                    <a:bodyPr/>
                    <a:lstStyle/>
                    <a:p>
                      <a:pPr algn="ctr" fontAlgn="b">
                        <a:buNone/>
                      </a:pPr>
                      <a:r>
                        <a:rPr lang="en-AU" sz="1400" b="0" i="0" u="none" strike="noStrike" dirty="0">
                          <a:solidFill>
                            <a:srgbClr val="000000"/>
                          </a:solidFill>
                          <a:effectLst/>
                          <a:latin typeface="Aptos" panose="020B0004020202020204" pitchFamily="34" charset="0"/>
                        </a:rPr>
                        <a:t>0</a:t>
                      </a:r>
                    </a:p>
                  </a:txBody>
                  <a:tcPr marL="4763" marR="4763" marT="4763" marB="0" anchor="ctr"/>
                </a:tc>
                <a:tc>
                  <a:txBody>
                    <a:bodyPr/>
                    <a:lstStyle/>
                    <a:p>
                      <a:pPr algn="ctr" fontAlgn="b">
                        <a:buNone/>
                      </a:pPr>
                      <a:r>
                        <a:rPr lang="en-AU" sz="1400" b="0" i="0" u="none" strike="noStrike" dirty="0">
                          <a:solidFill>
                            <a:srgbClr val="000000"/>
                          </a:solidFill>
                          <a:effectLst/>
                          <a:latin typeface="Aptos" panose="020B0004020202020204" pitchFamily="34" charset="0"/>
                        </a:rPr>
                        <a:t>3087</a:t>
                      </a:r>
                    </a:p>
                  </a:txBody>
                  <a:tcPr marL="4763" marR="4763" marT="4763" marB="0" anchor="ctr"/>
                </a:tc>
                <a:tc>
                  <a:txBody>
                    <a:bodyPr/>
                    <a:lstStyle/>
                    <a:p>
                      <a:pPr algn="ctr" fontAlgn="b">
                        <a:buNone/>
                      </a:pPr>
                      <a:r>
                        <a:rPr lang="en-AU" sz="1400" b="0" i="0" u="none" strike="noStrike" dirty="0">
                          <a:solidFill>
                            <a:srgbClr val="000000"/>
                          </a:solidFill>
                          <a:effectLst/>
                          <a:latin typeface="Aptos" panose="020B0004020202020204" pitchFamily="34" charset="0"/>
                        </a:rPr>
                        <a:t>0</a:t>
                      </a:r>
                    </a:p>
                  </a:txBody>
                  <a:tcPr marL="4763" marR="4763" marT="4763" marB="0" anchor="ctr"/>
                </a:tc>
                <a:tc>
                  <a:txBody>
                    <a:bodyPr/>
                    <a:lstStyle/>
                    <a:p>
                      <a:pPr algn="ctr" fontAlgn="b">
                        <a:buNone/>
                      </a:pPr>
                      <a:r>
                        <a:rPr lang="en-AU" sz="1400" b="0" i="0" u="none" strike="noStrike" dirty="0">
                          <a:solidFill>
                            <a:srgbClr val="000000"/>
                          </a:solidFill>
                          <a:effectLst/>
                          <a:latin typeface="Aptos" panose="020B0004020202020204" pitchFamily="34" charset="0"/>
                        </a:rPr>
                        <a:t>1</a:t>
                      </a:r>
                    </a:p>
                  </a:txBody>
                  <a:tcPr marL="4763" marR="4763" marT="4763" marB="0" anchor="ctr"/>
                </a:tc>
                <a:tc>
                  <a:txBody>
                    <a:bodyPr/>
                    <a:lstStyle/>
                    <a:p>
                      <a:pPr algn="ctr" fontAlgn="b">
                        <a:buNone/>
                      </a:pPr>
                      <a:r>
                        <a:rPr lang="en-AU" sz="1400" b="0" i="0" u="none" strike="noStrike" dirty="0">
                          <a:solidFill>
                            <a:srgbClr val="000000"/>
                          </a:solidFill>
                          <a:effectLst/>
                          <a:latin typeface="Aptos" panose="020B0004020202020204" pitchFamily="34" charset="0"/>
                        </a:rPr>
                        <a:t>entry</a:t>
                      </a:r>
                    </a:p>
                  </a:txBody>
                  <a:tcPr marL="4763" marR="4763" marT="4763" marB="0" anchor="ctr"/>
                </a:tc>
                <a:tc>
                  <a:txBody>
                    <a:bodyPr/>
                    <a:lstStyle/>
                    <a:p>
                      <a:pPr algn="ctr" fontAlgn="b">
                        <a:buNone/>
                      </a:pPr>
                      <a:r>
                        <a:rPr lang="en-AU" sz="1400" b="0" i="0" u="none" strike="noStrike" dirty="0">
                          <a:solidFill>
                            <a:srgbClr val="000000"/>
                          </a:solidFill>
                          <a:effectLst/>
                          <a:latin typeface="Aptos" panose="020B0004020202020204" pitchFamily="34" charset="0"/>
                        </a:rPr>
                        <a:t>recur</a:t>
                      </a:r>
                    </a:p>
                  </a:txBody>
                  <a:tcPr marL="4763" marR="4763" marT="4763" marB="0" anchor="ctr"/>
                </a:tc>
                <a:extLst>
                  <a:ext uri="{0D108BD9-81ED-4DB2-BD59-A6C34878D82A}">
                    <a16:rowId xmlns:a16="http://schemas.microsoft.com/office/drawing/2014/main" val="440519641"/>
                  </a:ext>
                </a:extLst>
              </a:tr>
              <a:tr h="324000">
                <a:tc>
                  <a:txBody>
                    <a:bodyPr/>
                    <a:lstStyle/>
                    <a:p>
                      <a:pPr algn="ctr" fontAlgn="b">
                        <a:buNone/>
                      </a:pPr>
                      <a:r>
                        <a:rPr lang="en-AU" sz="1400" b="0" i="0" u="none" strike="noStrike" dirty="0">
                          <a:solidFill>
                            <a:srgbClr val="000000"/>
                          </a:solidFill>
                          <a:effectLst/>
                          <a:latin typeface="Aptos" panose="020B0004020202020204" pitchFamily="34" charset="0"/>
                        </a:rPr>
                        <a:t>2</a:t>
                      </a:r>
                    </a:p>
                  </a:txBody>
                  <a:tcPr marL="4763" marR="4763" marT="4763" marB="0" anchor="ctr"/>
                </a:tc>
                <a:tc>
                  <a:txBody>
                    <a:bodyPr/>
                    <a:lstStyle/>
                    <a:p>
                      <a:pPr algn="ctr" fontAlgn="b">
                        <a:buNone/>
                      </a:pPr>
                      <a:r>
                        <a:rPr lang="en-AU" sz="1400" b="0" i="0" u="none" strike="noStrike" dirty="0">
                          <a:solidFill>
                            <a:srgbClr val="000000"/>
                          </a:solidFill>
                          <a:effectLst/>
                          <a:latin typeface="Aptos" panose="020B0004020202020204" pitchFamily="34" charset="0"/>
                        </a:rPr>
                        <a:t>0</a:t>
                      </a:r>
                    </a:p>
                  </a:txBody>
                  <a:tcPr marL="4763" marR="4763" marT="4763" marB="0" anchor="ctr"/>
                </a:tc>
                <a:tc>
                  <a:txBody>
                    <a:bodyPr/>
                    <a:lstStyle/>
                    <a:p>
                      <a:pPr algn="ctr" fontAlgn="b">
                        <a:buNone/>
                      </a:pPr>
                      <a:r>
                        <a:rPr lang="en-AU" sz="1400" b="0" i="0" u="none" strike="noStrike" dirty="0">
                          <a:solidFill>
                            <a:srgbClr val="000000"/>
                          </a:solidFill>
                          <a:effectLst/>
                          <a:latin typeface="Aptos" panose="020B0004020202020204" pitchFamily="34" charset="0"/>
                        </a:rPr>
                        <a:t>3087</a:t>
                      </a:r>
                    </a:p>
                  </a:txBody>
                  <a:tcPr marL="4763" marR="4763" marT="4763" marB="0" anchor="ctr"/>
                </a:tc>
                <a:tc>
                  <a:txBody>
                    <a:bodyPr/>
                    <a:lstStyle/>
                    <a:p>
                      <a:pPr algn="ctr" fontAlgn="b">
                        <a:buNone/>
                      </a:pPr>
                      <a:r>
                        <a:rPr lang="en-AU" sz="1400" b="0" i="0" u="none" strike="noStrike" dirty="0">
                          <a:solidFill>
                            <a:srgbClr val="000000"/>
                          </a:solidFill>
                          <a:effectLst/>
                          <a:latin typeface="Aptos" panose="020B0004020202020204" pitchFamily="34" charset="0"/>
                        </a:rPr>
                        <a:t>0</a:t>
                      </a:r>
                    </a:p>
                  </a:txBody>
                  <a:tcPr marL="4763" marR="4763" marT="4763" marB="0" anchor="ctr"/>
                </a:tc>
                <a:tc>
                  <a:txBody>
                    <a:bodyPr/>
                    <a:lstStyle/>
                    <a:p>
                      <a:pPr algn="ctr" fontAlgn="b">
                        <a:buNone/>
                      </a:pPr>
                      <a:r>
                        <a:rPr lang="en-AU" sz="1400" b="0" i="0" u="none" strike="noStrike" dirty="0">
                          <a:solidFill>
                            <a:srgbClr val="000000"/>
                          </a:solidFill>
                          <a:effectLst/>
                          <a:latin typeface="Aptos" panose="020B0004020202020204" pitchFamily="34" charset="0"/>
                        </a:rPr>
                        <a:t>2</a:t>
                      </a:r>
                    </a:p>
                  </a:txBody>
                  <a:tcPr marL="4763" marR="4763" marT="4763" marB="0" anchor="ctr"/>
                </a:tc>
                <a:tc>
                  <a:txBody>
                    <a:bodyPr/>
                    <a:lstStyle/>
                    <a:p>
                      <a:pPr algn="ctr" fontAlgn="b">
                        <a:buNone/>
                      </a:pPr>
                      <a:r>
                        <a:rPr lang="en-AU" sz="1400" b="0" i="0" u="none" strike="noStrike" dirty="0">
                          <a:solidFill>
                            <a:srgbClr val="000000"/>
                          </a:solidFill>
                          <a:effectLst/>
                          <a:latin typeface="Aptos" panose="020B0004020202020204" pitchFamily="34" charset="0"/>
                        </a:rPr>
                        <a:t>entry</a:t>
                      </a:r>
                    </a:p>
                  </a:txBody>
                  <a:tcPr marL="4763" marR="4763" marT="4763" marB="0" anchor="ctr"/>
                </a:tc>
                <a:tc>
                  <a:txBody>
                    <a:bodyPr/>
                    <a:lstStyle/>
                    <a:p>
                      <a:pPr algn="ctr" fontAlgn="b">
                        <a:buNone/>
                      </a:pPr>
                      <a:r>
                        <a:rPr lang="en-AU" sz="1400" b="0" i="0" u="none" strike="noStrike" dirty="0">
                          <a:solidFill>
                            <a:srgbClr val="000000"/>
                          </a:solidFill>
                          <a:effectLst/>
                          <a:latin typeface="Aptos" panose="020B0004020202020204" pitchFamily="34" charset="0"/>
                        </a:rPr>
                        <a:t>death</a:t>
                      </a:r>
                    </a:p>
                  </a:txBody>
                  <a:tcPr marL="4763" marR="4763" marT="4763" marB="0" anchor="ctr"/>
                </a:tc>
                <a:extLst>
                  <a:ext uri="{0D108BD9-81ED-4DB2-BD59-A6C34878D82A}">
                    <a16:rowId xmlns:a16="http://schemas.microsoft.com/office/drawing/2014/main" val="2509559098"/>
                  </a:ext>
                </a:extLst>
              </a:tr>
              <a:tr h="324000">
                <a:tc>
                  <a:txBody>
                    <a:bodyPr/>
                    <a:lstStyle/>
                    <a:p>
                      <a:pPr algn="ctr" fontAlgn="b">
                        <a:buNone/>
                      </a:pPr>
                      <a:r>
                        <a:rPr lang="en-AU" sz="1400" b="0" i="0" u="none" strike="noStrike" dirty="0">
                          <a:solidFill>
                            <a:srgbClr val="000000"/>
                          </a:solidFill>
                          <a:effectLst/>
                          <a:latin typeface="Aptos" panose="020B0004020202020204" pitchFamily="34" charset="0"/>
                        </a:rPr>
                        <a:t>3</a:t>
                      </a:r>
                    </a:p>
                  </a:txBody>
                  <a:tcPr marL="4763" marR="4763" marT="4763" marB="0" anchor="ctr"/>
                </a:tc>
                <a:tc>
                  <a:txBody>
                    <a:bodyPr/>
                    <a:lstStyle/>
                    <a:p>
                      <a:pPr algn="ctr" fontAlgn="b">
                        <a:buNone/>
                      </a:pPr>
                      <a:r>
                        <a:rPr lang="en-AU" sz="1400" b="0" i="0" u="none" strike="noStrike" dirty="0">
                          <a:solidFill>
                            <a:srgbClr val="000000"/>
                          </a:solidFill>
                          <a:effectLst/>
                          <a:latin typeface="Aptos" panose="020B0004020202020204" pitchFamily="34" charset="0"/>
                        </a:rPr>
                        <a:t>0</a:t>
                      </a:r>
                    </a:p>
                  </a:txBody>
                  <a:tcPr marL="4763" marR="4763" marT="4763" marB="0" anchor="ctr"/>
                </a:tc>
                <a:tc>
                  <a:txBody>
                    <a:bodyPr/>
                    <a:lstStyle/>
                    <a:p>
                      <a:pPr algn="ctr" fontAlgn="b">
                        <a:buNone/>
                      </a:pPr>
                      <a:r>
                        <a:rPr lang="en-AU" sz="1400" b="0" i="0" u="none" strike="noStrike" dirty="0">
                          <a:solidFill>
                            <a:srgbClr val="000000"/>
                          </a:solidFill>
                          <a:effectLst/>
                          <a:latin typeface="Aptos" panose="020B0004020202020204" pitchFamily="34" charset="0"/>
                        </a:rPr>
                        <a:t>542</a:t>
                      </a:r>
                    </a:p>
                  </a:txBody>
                  <a:tcPr marL="4763" marR="4763" marT="4763" marB="0" anchor="ctr"/>
                </a:tc>
                <a:tc>
                  <a:txBody>
                    <a:bodyPr/>
                    <a:lstStyle/>
                    <a:p>
                      <a:pPr algn="ctr" fontAlgn="b">
                        <a:buNone/>
                      </a:pPr>
                      <a:r>
                        <a:rPr lang="en-AU" sz="1400" b="0" i="0" u="none" strike="noStrike" dirty="0">
                          <a:solidFill>
                            <a:srgbClr val="000000"/>
                          </a:solidFill>
                          <a:effectLst/>
                          <a:latin typeface="Aptos" panose="020B0004020202020204" pitchFamily="34" charset="0"/>
                        </a:rPr>
                        <a:t>1</a:t>
                      </a:r>
                    </a:p>
                  </a:txBody>
                  <a:tcPr marL="4763" marR="4763" marT="4763" marB="0" anchor="ctr"/>
                </a:tc>
                <a:tc>
                  <a:txBody>
                    <a:bodyPr/>
                    <a:lstStyle/>
                    <a:p>
                      <a:pPr algn="ctr" fontAlgn="b">
                        <a:buNone/>
                      </a:pPr>
                      <a:r>
                        <a:rPr lang="en-AU" sz="1400" b="0" i="0" u="none" strike="noStrike" dirty="0">
                          <a:solidFill>
                            <a:srgbClr val="000000"/>
                          </a:solidFill>
                          <a:effectLst/>
                          <a:latin typeface="Aptos" panose="020B0004020202020204" pitchFamily="34" charset="0"/>
                        </a:rPr>
                        <a:t>1</a:t>
                      </a:r>
                    </a:p>
                  </a:txBody>
                  <a:tcPr marL="4763" marR="4763" marT="4763" marB="0" anchor="ctr"/>
                </a:tc>
                <a:tc>
                  <a:txBody>
                    <a:bodyPr/>
                    <a:lstStyle/>
                    <a:p>
                      <a:pPr algn="ctr" fontAlgn="b">
                        <a:buNone/>
                      </a:pPr>
                      <a:r>
                        <a:rPr lang="en-AU" sz="1400" b="0" i="0" u="none" strike="noStrike" dirty="0">
                          <a:solidFill>
                            <a:srgbClr val="000000"/>
                          </a:solidFill>
                          <a:effectLst/>
                          <a:latin typeface="Aptos" panose="020B0004020202020204" pitchFamily="34" charset="0"/>
                        </a:rPr>
                        <a:t>entry</a:t>
                      </a:r>
                    </a:p>
                  </a:txBody>
                  <a:tcPr marL="4763" marR="4763" marT="4763" marB="0" anchor="ctr"/>
                </a:tc>
                <a:tc>
                  <a:txBody>
                    <a:bodyPr/>
                    <a:lstStyle/>
                    <a:p>
                      <a:pPr algn="ctr" fontAlgn="b">
                        <a:buNone/>
                      </a:pPr>
                      <a:r>
                        <a:rPr lang="en-AU" sz="1400" b="0" i="0" u="none" strike="noStrike" dirty="0">
                          <a:solidFill>
                            <a:srgbClr val="000000"/>
                          </a:solidFill>
                          <a:effectLst/>
                          <a:latin typeface="Aptos" panose="020B0004020202020204" pitchFamily="34" charset="0"/>
                        </a:rPr>
                        <a:t>recur</a:t>
                      </a:r>
                    </a:p>
                  </a:txBody>
                  <a:tcPr marL="4763" marR="4763" marT="4763" marB="0" anchor="ctr"/>
                </a:tc>
                <a:extLst>
                  <a:ext uri="{0D108BD9-81ED-4DB2-BD59-A6C34878D82A}">
                    <a16:rowId xmlns:a16="http://schemas.microsoft.com/office/drawing/2014/main" val="2695512707"/>
                  </a:ext>
                </a:extLst>
              </a:tr>
              <a:tr h="324000">
                <a:tc>
                  <a:txBody>
                    <a:bodyPr/>
                    <a:lstStyle/>
                    <a:p>
                      <a:pPr algn="ctr" fontAlgn="b">
                        <a:buNone/>
                      </a:pPr>
                      <a:r>
                        <a:rPr lang="en-AU" sz="1400" b="0" i="0" u="none" strike="noStrike" dirty="0">
                          <a:solidFill>
                            <a:srgbClr val="000000"/>
                          </a:solidFill>
                          <a:effectLst/>
                          <a:latin typeface="Aptos" panose="020B0004020202020204" pitchFamily="34" charset="0"/>
                        </a:rPr>
                        <a:t>3</a:t>
                      </a:r>
                    </a:p>
                  </a:txBody>
                  <a:tcPr marL="4763" marR="4763" marT="4763" marB="0" anchor="ctr"/>
                </a:tc>
                <a:tc>
                  <a:txBody>
                    <a:bodyPr/>
                    <a:lstStyle/>
                    <a:p>
                      <a:pPr algn="ctr" fontAlgn="b">
                        <a:buNone/>
                      </a:pPr>
                      <a:r>
                        <a:rPr lang="en-AU" sz="1400" b="0" i="0" u="none" strike="noStrike" dirty="0">
                          <a:solidFill>
                            <a:srgbClr val="000000"/>
                          </a:solidFill>
                          <a:effectLst/>
                          <a:latin typeface="Aptos" panose="020B0004020202020204" pitchFamily="34" charset="0"/>
                        </a:rPr>
                        <a:t>0</a:t>
                      </a:r>
                    </a:p>
                  </a:txBody>
                  <a:tcPr marL="4763" marR="4763" marT="4763" marB="0" anchor="ctr"/>
                </a:tc>
                <a:tc>
                  <a:txBody>
                    <a:bodyPr/>
                    <a:lstStyle/>
                    <a:p>
                      <a:pPr algn="ctr" fontAlgn="b">
                        <a:buNone/>
                      </a:pPr>
                      <a:r>
                        <a:rPr lang="en-AU" sz="1400" b="0" i="0" u="none" strike="noStrike" dirty="0">
                          <a:solidFill>
                            <a:srgbClr val="000000"/>
                          </a:solidFill>
                          <a:effectLst/>
                          <a:latin typeface="Aptos" panose="020B0004020202020204" pitchFamily="34" charset="0"/>
                        </a:rPr>
                        <a:t>542</a:t>
                      </a:r>
                    </a:p>
                  </a:txBody>
                  <a:tcPr marL="4763" marR="4763" marT="4763" marB="0" anchor="ctr"/>
                </a:tc>
                <a:tc>
                  <a:txBody>
                    <a:bodyPr/>
                    <a:lstStyle/>
                    <a:p>
                      <a:pPr algn="ctr" fontAlgn="b">
                        <a:buNone/>
                      </a:pPr>
                      <a:r>
                        <a:rPr lang="en-AU" sz="1400" b="0" i="0" u="none" strike="noStrike" dirty="0">
                          <a:solidFill>
                            <a:srgbClr val="000000"/>
                          </a:solidFill>
                          <a:effectLst/>
                          <a:latin typeface="Aptos" panose="020B0004020202020204" pitchFamily="34" charset="0"/>
                        </a:rPr>
                        <a:t>0</a:t>
                      </a:r>
                    </a:p>
                  </a:txBody>
                  <a:tcPr marL="4763" marR="4763" marT="4763" marB="0" anchor="ctr"/>
                </a:tc>
                <a:tc>
                  <a:txBody>
                    <a:bodyPr/>
                    <a:lstStyle/>
                    <a:p>
                      <a:pPr algn="ctr" fontAlgn="b">
                        <a:buNone/>
                      </a:pPr>
                      <a:r>
                        <a:rPr lang="en-AU" sz="1400" b="0" i="0" u="none" strike="noStrike" dirty="0">
                          <a:solidFill>
                            <a:srgbClr val="000000"/>
                          </a:solidFill>
                          <a:effectLst/>
                          <a:latin typeface="Aptos" panose="020B0004020202020204" pitchFamily="34" charset="0"/>
                        </a:rPr>
                        <a:t>2</a:t>
                      </a:r>
                    </a:p>
                  </a:txBody>
                  <a:tcPr marL="4763" marR="4763" marT="4763" marB="0" anchor="ctr"/>
                </a:tc>
                <a:tc>
                  <a:txBody>
                    <a:bodyPr/>
                    <a:lstStyle/>
                    <a:p>
                      <a:pPr algn="ctr" fontAlgn="b">
                        <a:buNone/>
                      </a:pPr>
                      <a:r>
                        <a:rPr lang="en-AU" sz="1400" b="0" i="0" u="none" strike="noStrike" dirty="0">
                          <a:solidFill>
                            <a:srgbClr val="000000"/>
                          </a:solidFill>
                          <a:effectLst/>
                          <a:latin typeface="Aptos" panose="020B0004020202020204" pitchFamily="34" charset="0"/>
                        </a:rPr>
                        <a:t>entry</a:t>
                      </a:r>
                    </a:p>
                  </a:txBody>
                  <a:tcPr marL="4763" marR="4763" marT="4763" marB="0" anchor="ctr"/>
                </a:tc>
                <a:tc>
                  <a:txBody>
                    <a:bodyPr/>
                    <a:lstStyle/>
                    <a:p>
                      <a:pPr algn="ctr" fontAlgn="b">
                        <a:buNone/>
                      </a:pPr>
                      <a:r>
                        <a:rPr lang="en-AU" sz="1400" b="0" i="0" u="none" strike="noStrike" dirty="0">
                          <a:solidFill>
                            <a:srgbClr val="000000"/>
                          </a:solidFill>
                          <a:effectLst/>
                          <a:latin typeface="Aptos" panose="020B0004020202020204" pitchFamily="34" charset="0"/>
                        </a:rPr>
                        <a:t>death</a:t>
                      </a:r>
                    </a:p>
                  </a:txBody>
                  <a:tcPr marL="4763" marR="4763" marT="4763" marB="0" anchor="ctr"/>
                </a:tc>
                <a:extLst>
                  <a:ext uri="{0D108BD9-81ED-4DB2-BD59-A6C34878D82A}">
                    <a16:rowId xmlns:a16="http://schemas.microsoft.com/office/drawing/2014/main" val="4072566492"/>
                  </a:ext>
                </a:extLst>
              </a:tr>
              <a:tr h="324000">
                <a:tc>
                  <a:txBody>
                    <a:bodyPr/>
                    <a:lstStyle/>
                    <a:p>
                      <a:pPr algn="ctr" fontAlgn="b">
                        <a:buNone/>
                      </a:pPr>
                      <a:r>
                        <a:rPr lang="en-AU" sz="1400" b="0" i="0" u="none" strike="noStrike" dirty="0">
                          <a:solidFill>
                            <a:srgbClr val="000000"/>
                          </a:solidFill>
                          <a:effectLst/>
                          <a:latin typeface="Aptos" panose="020B0004020202020204" pitchFamily="34" charset="0"/>
                        </a:rPr>
                        <a:t>3</a:t>
                      </a:r>
                    </a:p>
                  </a:txBody>
                  <a:tcPr marL="4763" marR="4763" marT="4763" marB="0" anchor="ctr"/>
                </a:tc>
                <a:tc>
                  <a:txBody>
                    <a:bodyPr/>
                    <a:lstStyle/>
                    <a:p>
                      <a:pPr algn="ctr" fontAlgn="b">
                        <a:buNone/>
                      </a:pPr>
                      <a:r>
                        <a:rPr lang="en-AU" sz="1400" b="0" i="0" u="none" strike="noStrike" dirty="0">
                          <a:solidFill>
                            <a:srgbClr val="000000"/>
                          </a:solidFill>
                          <a:effectLst/>
                          <a:latin typeface="Aptos" panose="020B0004020202020204" pitchFamily="34" charset="0"/>
                        </a:rPr>
                        <a:t>542</a:t>
                      </a:r>
                    </a:p>
                  </a:txBody>
                  <a:tcPr marL="4763" marR="4763" marT="4763" marB="0" anchor="ctr"/>
                </a:tc>
                <a:tc>
                  <a:txBody>
                    <a:bodyPr/>
                    <a:lstStyle/>
                    <a:p>
                      <a:pPr algn="ctr" fontAlgn="b">
                        <a:buNone/>
                      </a:pPr>
                      <a:r>
                        <a:rPr lang="en-AU" sz="1400" b="0" i="0" u="none" strike="noStrike" dirty="0">
                          <a:solidFill>
                            <a:srgbClr val="000000"/>
                          </a:solidFill>
                          <a:effectLst/>
                          <a:latin typeface="Aptos" panose="020B0004020202020204" pitchFamily="34" charset="0"/>
                        </a:rPr>
                        <a:t>963</a:t>
                      </a:r>
                    </a:p>
                  </a:txBody>
                  <a:tcPr marL="4763" marR="4763" marT="4763" marB="0" anchor="ctr"/>
                </a:tc>
                <a:tc>
                  <a:txBody>
                    <a:bodyPr/>
                    <a:lstStyle/>
                    <a:p>
                      <a:pPr algn="ctr" fontAlgn="b">
                        <a:buNone/>
                      </a:pPr>
                      <a:r>
                        <a:rPr lang="en-AU" sz="1400" b="0" i="0" u="none" strike="noStrike" dirty="0">
                          <a:solidFill>
                            <a:srgbClr val="000000"/>
                          </a:solidFill>
                          <a:effectLst/>
                          <a:latin typeface="Aptos" panose="020B0004020202020204" pitchFamily="34" charset="0"/>
                        </a:rPr>
                        <a:t>1</a:t>
                      </a:r>
                    </a:p>
                  </a:txBody>
                  <a:tcPr marL="4763" marR="4763" marT="4763" marB="0" anchor="ctr"/>
                </a:tc>
                <a:tc>
                  <a:txBody>
                    <a:bodyPr/>
                    <a:lstStyle/>
                    <a:p>
                      <a:pPr algn="ctr" fontAlgn="b">
                        <a:buNone/>
                      </a:pPr>
                      <a:r>
                        <a:rPr lang="en-AU" sz="1400" b="0" i="0" u="none" strike="noStrike" dirty="0">
                          <a:solidFill>
                            <a:srgbClr val="000000"/>
                          </a:solidFill>
                          <a:effectLst/>
                          <a:latin typeface="Aptos" panose="020B0004020202020204" pitchFamily="34" charset="0"/>
                        </a:rPr>
                        <a:t>3</a:t>
                      </a:r>
                    </a:p>
                  </a:txBody>
                  <a:tcPr marL="4763" marR="4763" marT="4763" marB="0" anchor="ctr"/>
                </a:tc>
                <a:tc>
                  <a:txBody>
                    <a:bodyPr/>
                    <a:lstStyle/>
                    <a:p>
                      <a:pPr algn="ctr" fontAlgn="b">
                        <a:buNone/>
                      </a:pPr>
                      <a:r>
                        <a:rPr lang="en-AU" sz="1400" b="0" i="0" u="none" strike="noStrike" dirty="0">
                          <a:solidFill>
                            <a:srgbClr val="000000"/>
                          </a:solidFill>
                          <a:effectLst/>
                          <a:latin typeface="Aptos" panose="020B0004020202020204" pitchFamily="34" charset="0"/>
                        </a:rPr>
                        <a:t>recur</a:t>
                      </a:r>
                    </a:p>
                  </a:txBody>
                  <a:tcPr marL="4763" marR="4763" marT="4763" marB="0" anchor="ctr"/>
                </a:tc>
                <a:tc>
                  <a:txBody>
                    <a:bodyPr/>
                    <a:lstStyle/>
                    <a:p>
                      <a:pPr algn="ctr" fontAlgn="b">
                        <a:buNone/>
                      </a:pPr>
                      <a:r>
                        <a:rPr lang="en-AU" sz="1400" b="0" i="0" u="none" strike="noStrike" dirty="0">
                          <a:solidFill>
                            <a:srgbClr val="000000"/>
                          </a:solidFill>
                          <a:effectLst/>
                          <a:latin typeface="Aptos" panose="020B0004020202020204" pitchFamily="34" charset="0"/>
                        </a:rPr>
                        <a:t>death</a:t>
                      </a:r>
                    </a:p>
                  </a:txBody>
                  <a:tcPr marL="4763" marR="4763" marT="4763" marB="0" anchor="ctr"/>
                </a:tc>
                <a:extLst>
                  <a:ext uri="{0D108BD9-81ED-4DB2-BD59-A6C34878D82A}">
                    <a16:rowId xmlns:a16="http://schemas.microsoft.com/office/drawing/2014/main" val="557458013"/>
                  </a:ext>
                </a:extLst>
              </a:tr>
              <a:tr h="324000">
                <a:tc>
                  <a:txBody>
                    <a:bodyPr/>
                    <a:lstStyle/>
                    <a:p>
                      <a:pPr algn="ctr" fontAlgn="b">
                        <a:buNone/>
                      </a:pPr>
                      <a:r>
                        <a:rPr lang="en-AU" sz="1400" b="0" i="0" u="none" strike="noStrike" dirty="0">
                          <a:solidFill>
                            <a:srgbClr val="000000"/>
                          </a:solidFill>
                          <a:effectLst/>
                          <a:latin typeface="Aptos" panose="020B0004020202020204" pitchFamily="34" charset="0"/>
                        </a:rPr>
                        <a:t>4</a:t>
                      </a:r>
                    </a:p>
                  </a:txBody>
                  <a:tcPr marL="4763" marR="4763" marT="4763" marB="0" anchor="ctr"/>
                </a:tc>
                <a:tc>
                  <a:txBody>
                    <a:bodyPr/>
                    <a:lstStyle/>
                    <a:p>
                      <a:pPr algn="ctr" fontAlgn="b">
                        <a:buNone/>
                      </a:pPr>
                      <a:r>
                        <a:rPr lang="en-AU" sz="1400" b="0" i="0" u="none" strike="noStrike" dirty="0">
                          <a:solidFill>
                            <a:srgbClr val="000000"/>
                          </a:solidFill>
                          <a:effectLst/>
                          <a:latin typeface="Aptos" panose="020B0004020202020204" pitchFamily="34" charset="0"/>
                        </a:rPr>
                        <a:t>0</a:t>
                      </a:r>
                    </a:p>
                  </a:txBody>
                  <a:tcPr marL="4763" marR="4763" marT="4763" marB="0" anchor="ctr"/>
                </a:tc>
                <a:tc>
                  <a:txBody>
                    <a:bodyPr/>
                    <a:lstStyle/>
                    <a:p>
                      <a:pPr algn="ctr" fontAlgn="b">
                        <a:buNone/>
                      </a:pPr>
                      <a:r>
                        <a:rPr lang="en-AU" sz="1400" b="0" i="0" u="none" strike="noStrike" dirty="0">
                          <a:solidFill>
                            <a:srgbClr val="000000"/>
                          </a:solidFill>
                          <a:effectLst/>
                          <a:latin typeface="Aptos" panose="020B0004020202020204" pitchFamily="34" charset="0"/>
                        </a:rPr>
                        <a:t>245</a:t>
                      </a:r>
                    </a:p>
                  </a:txBody>
                  <a:tcPr marL="4763" marR="4763" marT="4763" marB="0" anchor="ctr"/>
                </a:tc>
                <a:tc>
                  <a:txBody>
                    <a:bodyPr/>
                    <a:lstStyle/>
                    <a:p>
                      <a:pPr algn="ctr" fontAlgn="b">
                        <a:buNone/>
                      </a:pPr>
                      <a:r>
                        <a:rPr lang="en-AU" sz="1400" b="0" i="0" u="none" strike="noStrike" dirty="0">
                          <a:solidFill>
                            <a:srgbClr val="000000"/>
                          </a:solidFill>
                          <a:effectLst/>
                          <a:latin typeface="Aptos" panose="020B0004020202020204" pitchFamily="34" charset="0"/>
                        </a:rPr>
                        <a:t>1</a:t>
                      </a:r>
                    </a:p>
                  </a:txBody>
                  <a:tcPr marL="4763" marR="4763" marT="4763" marB="0" anchor="ctr"/>
                </a:tc>
                <a:tc>
                  <a:txBody>
                    <a:bodyPr/>
                    <a:lstStyle/>
                    <a:p>
                      <a:pPr algn="ctr" fontAlgn="b">
                        <a:buNone/>
                      </a:pPr>
                      <a:r>
                        <a:rPr lang="en-AU" sz="1400" b="0" i="0" u="none" strike="noStrike" dirty="0">
                          <a:solidFill>
                            <a:srgbClr val="000000"/>
                          </a:solidFill>
                          <a:effectLst/>
                          <a:latin typeface="Aptos" panose="020B0004020202020204" pitchFamily="34" charset="0"/>
                        </a:rPr>
                        <a:t>1</a:t>
                      </a:r>
                    </a:p>
                  </a:txBody>
                  <a:tcPr marL="4763" marR="4763" marT="4763" marB="0" anchor="ctr"/>
                </a:tc>
                <a:tc>
                  <a:txBody>
                    <a:bodyPr/>
                    <a:lstStyle/>
                    <a:p>
                      <a:pPr algn="ctr" fontAlgn="b">
                        <a:buNone/>
                      </a:pPr>
                      <a:r>
                        <a:rPr lang="en-AU" sz="1400" b="0" i="0" u="none" strike="noStrike" dirty="0">
                          <a:solidFill>
                            <a:srgbClr val="000000"/>
                          </a:solidFill>
                          <a:effectLst/>
                          <a:latin typeface="Aptos" panose="020B0004020202020204" pitchFamily="34" charset="0"/>
                        </a:rPr>
                        <a:t>entry</a:t>
                      </a:r>
                    </a:p>
                  </a:txBody>
                  <a:tcPr marL="4763" marR="4763" marT="4763" marB="0" anchor="ctr"/>
                </a:tc>
                <a:tc>
                  <a:txBody>
                    <a:bodyPr/>
                    <a:lstStyle/>
                    <a:p>
                      <a:pPr algn="ctr" fontAlgn="b">
                        <a:buNone/>
                      </a:pPr>
                      <a:r>
                        <a:rPr lang="en-AU" sz="1400" b="0" i="0" u="none" strike="noStrike" dirty="0">
                          <a:solidFill>
                            <a:srgbClr val="000000"/>
                          </a:solidFill>
                          <a:effectLst/>
                          <a:latin typeface="Aptos" panose="020B0004020202020204" pitchFamily="34" charset="0"/>
                        </a:rPr>
                        <a:t>recur</a:t>
                      </a:r>
                    </a:p>
                  </a:txBody>
                  <a:tcPr marL="4763" marR="4763" marT="4763" marB="0" anchor="ctr"/>
                </a:tc>
                <a:extLst>
                  <a:ext uri="{0D108BD9-81ED-4DB2-BD59-A6C34878D82A}">
                    <a16:rowId xmlns:a16="http://schemas.microsoft.com/office/drawing/2014/main" val="769179874"/>
                  </a:ext>
                </a:extLst>
              </a:tr>
              <a:tr h="324000">
                <a:tc>
                  <a:txBody>
                    <a:bodyPr/>
                    <a:lstStyle/>
                    <a:p>
                      <a:pPr algn="ctr" fontAlgn="b">
                        <a:buNone/>
                      </a:pPr>
                      <a:r>
                        <a:rPr lang="en-AU" sz="1400" b="0" i="0" u="none" strike="noStrike" dirty="0">
                          <a:solidFill>
                            <a:srgbClr val="000000"/>
                          </a:solidFill>
                          <a:effectLst/>
                          <a:latin typeface="Aptos" panose="020B0004020202020204" pitchFamily="34" charset="0"/>
                        </a:rPr>
                        <a:t>4</a:t>
                      </a:r>
                    </a:p>
                  </a:txBody>
                  <a:tcPr marL="4763" marR="4763" marT="4763" marB="0" anchor="ctr"/>
                </a:tc>
                <a:tc>
                  <a:txBody>
                    <a:bodyPr/>
                    <a:lstStyle/>
                    <a:p>
                      <a:pPr algn="ctr" fontAlgn="b">
                        <a:buNone/>
                      </a:pPr>
                      <a:r>
                        <a:rPr lang="en-AU" sz="1400" b="0" i="0" u="none" strike="noStrike" dirty="0">
                          <a:solidFill>
                            <a:srgbClr val="000000"/>
                          </a:solidFill>
                          <a:effectLst/>
                          <a:latin typeface="Aptos" panose="020B0004020202020204" pitchFamily="34" charset="0"/>
                        </a:rPr>
                        <a:t>0</a:t>
                      </a:r>
                    </a:p>
                  </a:txBody>
                  <a:tcPr marL="4763" marR="4763" marT="4763" marB="0" anchor="ctr"/>
                </a:tc>
                <a:tc>
                  <a:txBody>
                    <a:bodyPr/>
                    <a:lstStyle/>
                    <a:p>
                      <a:pPr algn="ctr" fontAlgn="b">
                        <a:buNone/>
                      </a:pPr>
                      <a:r>
                        <a:rPr lang="en-AU" sz="1400" b="0" i="0" u="none" strike="noStrike" dirty="0">
                          <a:solidFill>
                            <a:srgbClr val="000000"/>
                          </a:solidFill>
                          <a:effectLst/>
                          <a:latin typeface="Aptos" panose="020B0004020202020204" pitchFamily="34" charset="0"/>
                        </a:rPr>
                        <a:t>245</a:t>
                      </a:r>
                    </a:p>
                  </a:txBody>
                  <a:tcPr marL="4763" marR="4763" marT="4763" marB="0" anchor="ctr"/>
                </a:tc>
                <a:tc>
                  <a:txBody>
                    <a:bodyPr/>
                    <a:lstStyle/>
                    <a:p>
                      <a:pPr algn="ctr" fontAlgn="b">
                        <a:buNone/>
                      </a:pPr>
                      <a:r>
                        <a:rPr lang="en-AU" sz="1400" b="0" i="0" u="none" strike="noStrike" dirty="0">
                          <a:solidFill>
                            <a:srgbClr val="000000"/>
                          </a:solidFill>
                          <a:effectLst/>
                          <a:latin typeface="Aptos" panose="020B0004020202020204" pitchFamily="34" charset="0"/>
                        </a:rPr>
                        <a:t>0</a:t>
                      </a:r>
                    </a:p>
                  </a:txBody>
                  <a:tcPr marL="4763" marR="4763" marT="4763" marB="0" anchor="ctr"/>
                </a:tc>
                <a:tc>
                  <a:txBody>
                    <a:bodyPr/>
                    <a:lstStyle/>
                    <a:p>
                      <a:pPr algn="ctr" fontAlgn="b">
                        <a:buNone/>
                      </a:pPr>
                      <a:r>
                        <a:rPr lang="en-AU" sz="1400" b="0" i="0" u="none" strike="noStrike" dirty="0">
                          <a:solidFill>
                            <a:srgbClr val="000000"/>
                          </a:solidFill>
                          <a:effectLst/>
                          <a:latin typeface="Aptos" panose="020B0004020202020204" pitchFamily="34" charset="0"/>
                        </a:rPr>
                        <a:t>2</a:t>
                      </a:r>
                    </a:p>
                  </a:txBody>
                  <a:tcPr marL="4763" marR="4763" marT="4763" marB="0" anchor="ctr"/>
                </a:tc>
                <a:tc>
                  <a:txBody>
                    <a:bodyPr/>
                    <a:lstStyle/>
                    <a:p>
                      <a:pPr algn="ctr" fontAlgn="b">
                        <a:buNone/>
                      </a:pPr>
                      <a:r>
                        <a:rPr lang="en-AU" sz="1400" b="0" i="0" u="none" strike="noStrike" dirty="0">
                          <a:solidFill>
                            <a:srgbClr val="000000"/>
                          </a:solidFill>
                          <a:effectLst/>
                          <a:latin typeface="Aptos" panose="020B0004020202020204" pitchFamily="34" charset="0"/>
                        </a:rPr>
                        <a:t>entry</a:t>
                      </a:r>
                    </a:p>
                  </a:txBody>
                  <a:tcPr marL="4763" marR="4763" marT="4763" marB="0" anchor="ctr"/>
                </a:tc>
                <a:tc>
                  <a:txBody>
                    <a:bodyPr/>
                    <a:lstStyle/>
                    <a:p>
                      <a:pPr algn="ctr" fontAlgn="b">
                        <a:buNone/>
                      </a:pPr>
                      <a:r>
                        <a:rPr lang="en-AU" sz="1400" b="0" i="0" u="none" strike="noStrike" dirty="0">
                          <a:solidFill>
                            <a:srgbClr val="000000"/>
                          </a:solidFill>
                          <a:effectLst/>
                          <a:latin typeface="Aptos" panose="020B0004020202020204" pitchFamily="34" charset="0"/>
                        </a:rPr>
                        <a:t>death</a:t>
                      </a:r>
                    </a:p>
                  </a:txBody>
                  <a:tcPr marL="4763" marR="4763" marT="4763" marB="0" anchor="ctr"/>
                </a:tc>
                <a:extLst>
                  <a:ext uri="{0D108BD9-81ED-4DB2-BD59-A6C34878D82A}">
                    <a16:rowId xmlns:a16="http://schemas.microsoft.com/office/drawing/2014/main" val="801531927"/>
                  </a:ext>
                </a:extLst>
              </a:tr>
              <a:tr h="324000">
                <a:tc>
                  <a:txBody>
                    <a:bodyPr/>
                    <a:lstStyle/>
                    <a:p>
                      <a:pPr algn="ctr" fontAlgn="b">
                        <a:buNone/>
                      </a:pPr>
                      <a:r>
                        <a:rPr lang="en-AU" sz="1400" b="0" i="0" u="none" strike="noStrike" dirty="0">
                          <a:solidFill>
                            <a:srgbClr val="000000"/>
                          </a:solidFill>
                          <a:effectLst/>
                          <a:latin typeface="Aptos" panose="020B0004020202020204" pitchFamily="34" charset="0"/>
                        </a:rPr>
                        <a:t>4</a:t>
                      </a:r>
                    </a:p>
                  </a:txBody>
                  <a:tcPr marL="4763" marR="4763" marT="4763" marB="0" anchor="ctr"/>
                </a:tc>
                <a:tc>
                  <a:txBody>
                    <a:bodyPr/>
                    <a:lstStyle/>
                    <a:p>
                      <a:pPr algn="ctr" fontAlgn="b">
                        <a:buNone/>
                      </a:pPr>
                      <a:r>
                        <a:rPr lang="en-AU" sz="1400" b="0" i="0" u="none" strike="noStrike" dirty="0">
                          <a:solidFill>
                            <a:srgbClr val="000000"/>
                          </a:solidFill>
                          <a:effectLst/>
                          <a:latin typeface="Aptos" panose="020B0004020202020204" pitchFamily="34" charset="0"/>
                        </a:rPr>
                        <a:t>245</a:t>
                      </a:r>
                    </a:p>
                  </a:txBody>
                  <a:tcPr marL="4763" marR="4763" marT="4763" marB="0" anchor="ctr"/>
                </a:tc>
                <a:tc>
                  <a:txBody>
                    <a:bodyPr/>
                    <a:lstStyle/>
                    <a:p>
                      <a:pPr algn="ctr" fontAlgn="b">
                        <a:buNone/>
                      </a:pPr>
                      <a:r>
                        <a:rPr lang="en-AU" sz="1400" b="0" i="0" u="none" strike="noStrike" dirty="0">
                          <a:solidFill>
                            <a:srgbClr val="000000"/>
                          </a:solidFill>
                          <a:effectLst/>
                          <a:latin typeface="Aptos" panose="020B0004020202020204" pitchFamily="34" charset="0"/>
                        </a:rPr>
                        <a:t>293</a:t>
                      </a:r>
                    </a:p>
                  </a:txBody>
                  <a:tcPr marL="4763" marR="4763" marT="4763" marB="0" anchor="ctr"/>
                </a:tc>
                <a:tc>
                  <a:txBody>
                    <a:bodyPr/>
                    <a:lstStyle/>
                    <a:p>
                      <a:pPr algn="ctr" fontAlgn="b">
                        <a:buNone/>
                      </a:pPr>
                      <a:r>
                        <a:rPr lang="en-AU" sz="1400" b="0" i="0" u="none" strike="noStrike" dirty="0">
                          <a:solidFill>
                            <a:srgbClr val="000000"/>
                          </a:solidFill>
                          <a:effectLst/>
                          <a:latin typeface="Aptos" panose="020B0004020202020204" pitchFamily="34" charset="0"/>
                        </a:rPr>
                        <a:t>1</a:t>
                      </a:r>
                    </a:p>
                  </a:txBody>
                  <a:tcPr marL="4763" marR="4763" marT="4763" marB="0" anchor="ctr"/>
                </a:tc>
                <a:tc>
                  <a:txBody>
                    <a:bodyPr/>
                    <a:lstStyle/>
                    <a:p>
                      <a:pPr algn="ctr" fontAlgn="b">
                        <a:buNone/>
                      </a:pPr>
                      <a:r>
                        <a:rPr lang="en-AU" sz="1400" b="0" i="0" u="none" strike="noStrike" dirty="0">
                          <a:solidFill>
                            <a:srgbClr val="000000"/>
                          </a:solidFill>
                          <a:effectLst/>
                          <a:latin typeface="Aptos" panose="020B0004020202020204" pitchFamily="34" charset="0"/>
                        </a:rPr>
                        <a:t>3</a:t>
                      </a:r>
                    </a:p>
                  </a:txBody>
                  <a:tcPr marL="4763" marR="4763" marT="4763" marB="0" anchor="ctr"/>
                </a:tc>
                <a:tc>
                  <a:txBody>
                    <a:bodyPr/>
                    <a:lstStyle/>
                    <a:p>
                      <a:pPr algn="ctr" fontAlgn="b">
                        <a:buNone/>
                      </a:pPr>
                      <a:r>
                        <a:rPr lang="en-AU" sz="1400" b="0" i="0" u="none" strike="noStrike" dirty="0">
                          <a:solidFill>
                            <a:srgbClr val="000000"/>
                          </a:solidFill>
                          <a:effectLst/>
                          <a:latin typeface="Aptos" panose="020B0004020202020204" pitchFamily="34" charset="0"/>
                        </a:rPr>
                        <a:t>recur</a:t>
                      </a:r>
                    </a:p>
                  </a:txBody>
                  <a:tcPr marL="4763" marR="4763" marT="4763" marB="0" anchor="ctr"/>
                </a:tc>
                <a:tc>
                  <a:txBody>
                    <a:bodyPr/>
                    <a:lstStyle/>
                    <a:p>
                      <a:pPr algn="ctr" fontAlgn="b">
                        <a:buNone/>
                      </a:pPr>
                      <a:r>
                        <a:rPr lang="en-AU" sz="1400" b="0" i="0" u="none" strike="noStrike" dirty="0">
                          <a:solidFill>
                            <a:srgbClr val="000000"/>
                          </a:solidFill>
                          <a:effectLst/>
                          <a:latin typeface="Aptos" panose="020B0004020202020204" pitchFamily="34" charset="0"/>
                        </a:rPr>
                        <a:t>death</a:t>
                      </a:r>
                    </a:p>
                  </a:txBody>
                  <a:tcPr marL="4763" marR="4763" marT="4763" marB="0" anchor="ctr"/>
                </a:tc>
                <a:extLst>
                  <a:ext uri="{0D108BD9-81ED-4DB2-BD59-A6C34878D82A}">
                    <a16:rowId xmlns:a16="http://schemas.microsoft.com/office/drawing/2014/main" val="1153420482"/>
                  </a:ext>
                </a:extLst>
              </a:tr>
            </a:tbl>
          </a:graphicData>
        </a:graphic>
      </p:graphicFrame>
    </p:spTree>
    <p:extLst>
      <p:ext uri="{BB962C8B-B14F-4D97-AF65-F5344CB8AC3E}">
        <p14:creationId xmlns:p14="http://schemas.microsoft.com/office/powerpoint/2010/main" val="21828405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9E52B7-FCF5-DACE-908D-809F42F740DD}"/>
              </a:ext>
            </a:extLst>
          </p:cNvPr>
          <p:cNvSpPr>
            <a:spLocks noGrp="1"/>
          </p:cNvSpPr>
          <p:nvPr>
            <p:ph type="title"/>
          </p:nvPr>
        </p:nvSpPr>
        <p:spPr/>
        <p:txBody>
          <a:bodyPr/>
          <a:lstStyle/>
          <a:p>
            <a:r>
              <a:rPr lang="en-AU" dirty="0"/>
              <a:t>Basic concepts of multi-state modelling</a:t>
            </a:r>
          </a:p>
        </p:txBody>
      </p:sp>
    </p:spTree>
    <p:extLst>
      <p:ext uri="{BB962C8B-B14F-4D97-AF65-F5344CB8AC3E}">
        <p14:creationId xmlns:p14="http://schemas.microsoft.com/office/powerpoint/2010/main" val="302712109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CF6771-1C5B-FC38-52AA-CA1950B785E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5227F6E-6029-227C-302D-2C65FA5D1DBA}"/>
              </a:ext>
              <a:ext uri="{C183D7F6-B498-43B3-948B-1728B52AA6E4}">
                <adec:decorative xmlns:adec="http://schemas.microsoft.com/office/drawing/2017/decorative" val="0"/>
              </a:ext>
            </a:extLst>
          </p:cNvPr>
          <p:cNvSpPr txBox="1">
            <a:spLocks noGrp="1"/>
          </p:cNvSpPr>
          <p:nvPr>
            <p:ph type="title"/>
          </p:nvPr>
        </p:nvSpPr>
        <p:spPr>
          <a:xfrm>
            <a:off x="577850" y="514350"/>
            <a:ext cx="7988300" cy="382156"/>
          </a:xfrm>
          <a:prstGeom prst="rect">
            <a:avLst/>
          </a:prstGeom>
        </p:spPr>
        <p:txBody>
          <a:bodyPr vert="horz" wrap="square" lIns="0" tIns="12700" rIns="0" bIns="0" rtlCol="0">
            <a:spAutoFit/>
          </a:bodyPr>
          <a:lstStyle/>
          <a:p>
            <a:pPr marL="12700" marR="5080">
              <a:lnSpc>
                <a:spcPct val="100000"/>
              </a:lnSpc>
              <a:spcBef>
                <a:spcPts val="100"/>
              </a:spcBef>
            </a:pPr>
            <a:r>
              <a:rPr lang="en-AU" dirty="0"/>
              <a:t>Working from….				To this…</a:t>
            </a:r>
            <a:endParaRPr spc="-10" dirty="0">
              <a:solidFill>
                <a:schemeClr val="accent1"/>
              </a:solidFill>
            </a:endParaRPr>
          </a:p>
        </p:txBody>
      </p:sp>
      <p:graphicFrame>
        <p:nvGraphicFramePr>
          <p:cNvPr id="4" name="Table 3">
            <a:extLst>
              <a:ext uri="{FF2B5EF4-FFF2-40B4-BE49-F238E27FC236}">
                <a16:creationId xmlns:a16="http://schemas.microsoft.com/office/drawing/2014/main" id="{9C49F924-CB34-3C67-E8A1-F893165D6656}"/>
              </a:ext>
            </a:extLst>
          </p:cNvPr>
          <p:cNvGraphicFramePr>
            <a:graphicFrameLocks noGrp="1"/>
          </p:cNvGraphicFramePr>
          <p:nvPr>
            <p:extLst>
              <p:ext uri="{D42A27DB-BD31-4B8C-83A1-F6EECF244321}">
                <p14:modId xmlns:p14="http://schemas.microsoft.com/office/powerpoint/2010/main" val="3154257262"/>
              </p:ext>
            </p:extLst>
          </p:nvPr>
        </p:nvGraphicFramePr>
        <p:xfrm>
          <a:off x="4987636" y="1075459"/>
          <a:ext cx="4047259" cy="2895648"/>
        </p:xfrm>
        <a:graphic>
          <a:graphicData uri="http://schemas.openxmlformats.org/drawingml/2006/table">
            <a:tbl>
              <a:tblPr firstRow="1" bandRow="1">
                <a:tableStyleId>{7DF18680-E054-41AD-8BC1-D1AEF772440D}</a:tableStyleId>
              </a:tblPr>
              <a:tblGrid>
                <a:gridCol w="829695">
                  <a:extLst>
                    <a:ext uri="{9D8B030D-6E8A-4147-A177-3AD203B41FA5}">
                      <a16:colId xmlns:a16="http://schemas.microsoft.com/office/drawing/2014/main" val="3898627011"/>
                    </a:ext>
                  </a:extLst>
                </a:gridCol>
                <a:gridCol w="1104059">
                  <a:extLst>
                    <a:ext uri="{9D8B030D-6E8A-4147-A177-3AD203B41FA5}">
                      <a16:colId xmlns:a16="http://schemas.microsoft.com/office/drawing/2014/main" val="3880110048"/>
                    </a:ext>
                  </a:extLst>
                </a:gridCol>
                <a:gridCol w="1104059">
                  <a:extLst>
                    <a:ext uri="{9D8B030D-6E8A-4147-A177-3AD203B41FA5}">
                      <a16:colId xmlns:a16="http://schemas.microsoft.com/office/drawing/2014/main" val="2472954964"/>
                    </a:ext>
                  </a:extLst>
                </a:gridCol>
                <a:gridCol w="1009446">
                  <a:extLst>
                    <a:ext uri="{9D8B030D-6E8A-4147-A177-3AD203B41FA5}">
                      <a16:colId xmlns:a16="http://schemas.microsoft.com/office/drawing/2014/main" val="3444043486"/>
                    </a:ext>
                  </a:extLst>
                </a:gridCol>
              </a:tblGrid>
              <a:tr h="361956">
                <a:tc>
                  <a:txBody>
                    <a:bodyPr/>
                    <a:lstStyle/>
                    <a:p>
                      <a:pPr algn="ctr"/>
                      <a:r>
                        <a:rPr lang="en-AU" sz="1400" dirty="0">
                          <a:solidFill>
                            <a:schemeClr val="tx1"/>
                          </a:solidFill>
                          <a:latin typeface="Aptos" panose="020B0004020202020204" pitchFamily="34" charset="0"/>
                        </a:rPr>
                        <a:t>ID</a:t>
                      </a:r>
                    </a:p>
                  </a:txBody>
                  <a:tcPr anchor="ctr"/>
                </a:tc>
                <a:tc>
                  <a:txBody>
                    <a:bodyPr/>
                    <a:lstStyle/>
                    <a:p>
                      <a:pPr algn="ctr"/>
                      <a:r>
                        <a:rPr lang="en-AU" sz="1400" dirty="0" err="1">
                          <a:solidFill>
                            <a:schemeClr val="tx1"/>
                          </a:solidFill>
                          <a:latin typeface="Aptos" panose="020B0004020202020204" pitchFamily="34" charset="0"/>
                        </a:rPr>
                        <a:t>Start_time</a:t>
                      </a:r>
                      <a:endParaRPr lang="en-AU" sz="1400" dirty="0">
                        <a:solidFill>
                          <a:schemeClr val="tx1"/>
                        </a:solidFill>
                        <a:latin typeface="Aptos" panose="020B0004020202020204" pitchFamily="34" charset="0"/>
                      </a:endParaRPr>
                    </a:p>
                  </a:txBody>
                  <a:tcPr anchor="ctr"/>
                </a:tc>
                <a:tc>
                  <a:txBody>
                    <a:bodyPr/>
                    <a:lstStyle/>
                    <a:p>
                      <a:pPr algn="ctr"/>
                      <a:r>
                        <a:rPr lang="en-AU" sz="1400" dirty="0" err="1">
                          <a:solidFill>
                            <a:schemeClr val="tx1"/>
                          </a:solidFill>
                          <a:latin typeface="Aptos" panose="020B0004020202020204" pitchFamily="34" charset="0"/>
                        </a:rPr>
                        <a:t>End_time</a:t>
                      </a:r>
                      <a:endParaRPr lang="en-AU" sz="1400" dirty="0">
                        <a:solidFill>
                          <a:schemeClr val="tx1"/>
                        </a:solidFill>
                        <a:latin typeface="Aptos" panose="020B0004020202020204" pitchFamily="34" charset="0"/>
                      </a:endParaRPr>
                    </a:p>
                  </a:txBody>
                  <a:tcPr anchor="ctr"/>
                </a:tc>
                <a:tc>
                  <a:txBody>
                    <a:bodyPr/>
                    <a:lstStyle/>
                    <a:p>
                      <a:pPr algn="ctr"/>
                      <a:r>
                        <a:rPr lang="en-AU" sz="1400" dirty="0">
                          <a:solidFill>
                            <a:schemeClr val="tx1"/>
                          </a:solidFill>
                          <a:latin typeface="Aptos" panose="020B0004020202020204" pitchFamily="34" charset="0"/>
                        </a:rPr>
                        <a:t>Status</a:t>
                      </a:r>
                    </a:p>
                  </a:txBody>
                  <a:tcPr anchor="ctr"/>
                </a:tc>
                <a:extLst>
                  <a:ext uri="{0D108BD9-81ED-4DB2-BD59-A6C34878D82A}">
                    <a16:rowId xmlns:a16="http://schemas.microsoft.com/office/drawing/2014/main" val="2462653447"/>
                  </a:ext>
                </a:extLst>
              </a:tr>
              <a:tr h="361956">
                <a:tc>
                  <a:txBody>
                    <a:bodyPr/>
                    <a:lstStyle/>
                    <a:p>
                      <a:pPr algn="ctr" fontAlgn="b">
                        <a:buNone/>
                      </a:pPr>
                      <a:r>
                        <a:rPr lang="en-AU" sz="1400" b="0" i="0" u="none" strike="noStrike" dirty="0">
                          <a:solidFill>
                            <a:srgbClr val="000000"/>
                          </a:solidFill>
                          <a:effectLst/>
                          <a:latin typeface="Aptos" panose="020B0004020202020204" pitchFamily="34" charset="0"/>
                        </a:rPr>
                        <a:t>1</a:t>
                      </a:r>
                    </a:p>
                  </a:txBody>
                  <a:tcPr marL="4763" marR="4763" marT="4763" marB="0" anchor="ctr"/>
                </a:tc>
                <a:tc>
                  <a:txBody>
                    <a:bodyPr/>
                    <a:lstStyle/>
                    <a:p>
                      <a:pPr algn="ctr" fontAlgn="b">
                        <a:buNone/>
                      </a:pPr>
                      <a:r>
                        <a:rPr lang="en-AU" sz="1400" b="0" i="0" u="none" strike="noStrike" dirty="0">
                          <a:solidFill>
                            <a:srgbClr val="000000"/>
                          </a:solidFill>
                          <a:effectLst/>
                          <a:latin typeface="Aptos" panose="020B0004020202020204" pitchFamily="34" charset="0"/>
                        </a:rPr>
                        <a:t>0.0</a:t>
                      </a:r>
                    </a:p>
                  </a:txBody>
                  <a:tcPr marL="4763" marR="4763" marT="4763" marB="0" anchor="ctr"/>
                </a:tc>
                <a:tc>
                  <a:txBody>
                    <a:bodyPr/>
                    <a:lstStyle/>
                    <a:p>
                      <a:pPr algn="ctr" fontAlgn="b">
                        <a:buNone/>
                      </a:pPr>
                      <a:r>
                        <a:rPr lang="en-AU" sz="1400" b="0" i="0" u="none" strike="noStrike">
                          <a:solidFill>
                            <a:srgbClr val="000000"/>
                          </a:solidFill>
                          <a:effectLst/>
                          <a:latin typeface="Aptos" panose="020B0004020202020204" pitchFamily="34" charset="0"/>
                        </a:rPr>
                        <a:t>2.7</a:t>
                      </a:r>
                    </a:p>
                  </a:txBody>
                  <a:tcPr marL="4763" marR="4763" marT="4763" marB="0" anchor="ctr"/>
                </a:tc>
                <a:tc>
                  <a:txBody>
                    <a:bodyPr/>
                    <a:lstStyle/>
                    <a:p>
                      <a:pPr algn="ctr" fontAlgn="b">
                        <a:buNone/>
                      </a:pPr>
                      <a:r>
                        <a:rPr lang="en-AU" sz="1400" b="0" i="0" u="none" strike="noStrike" dirty="0">
                          <a:solidFill>
                            <a:srgbClr val="000000"/>
                          </a:solidFill>
                          <a:effectLst/>
                          <a:latin typeface="Aptos" panose="020B0004020202020204" pitchFamily="34" charset="0"/>
                        </a:rPr>
                        <a:t>recur</a:t>
                      </a:r>
                    </a:p>
                  </a:txBody>
                  <a:tcPr marL="4763" marR="4763" marT="4763" marB="0" anchor="ctr"/>
                </a:tc>
                <a:extLst>
                  <a:ext uri="{0D108BD9-81ED-4DB2-BD59-A6C34878D82A}">
                    <a16:rowId xmlns:a16="http://schemas.microsoft.com/office/drawing/2014/main" val="1575284590"/>
                  </a:ext>
                </a:extLst>
              </a:tr>
              <a:tr h="361956">
                <a:tc>
                  <a:txBody>
                    <a:bodyPr/>
                    <a:lstStyle/>
                    <a:p>
                      <a:pPr algn="ctr" fontAlgn="b">
                        <a:buNone/>
                      </a:pPr>
                      <a:r>
                        <a:rPr lang="en-AU" sz="1400" b="0" i="0" u="none" strike="noStrike">
                          <a:solidFill>
                            <a:srgbClr val="000000"/>
                          </a:solidFill>
                          <a:effectLst/>
                          <a:latin typeface="Aptos" panose="020B0004020202020204" pitchFamily="34" charset="0"/>
                        </a:rPr>
                        <a:t>1</a:t>
                      </a:r>
                    </a:p>
                  </a:txBody>
                  <a:tcPr marL="4763" marR="4763" marT="4763" marB="0" anchor="ctr"/>
                </a:tc>
                <a:tc>
                  <a:txBody>
                    <a:bodyPr/>
                    <a:lstStyle/>
                    <a:p>
                      <a:pPr algn="ctr" fontAlgn="b">
                        <a:buNone/>
                      </a:pPr>
                      <a:r>
                        <a:rPr lang="en-AU" sz="1400" b="0" i="0" u="none" strike="noStrike">
                          <a:solidFill>
                            <a:srgbClr val="000000"/>
                          </a:solidFill>
                          <a:effectLst/>
                          <a:latin typeface="Aptos" panose="020B0004020202020204" pitchFamily="34" charset="0"/>
                        </a:rPr>
                        <a:t>2.7</a:t>
                      </a:r>
                    </a:p>
                  </a:txBody>
                  <a:tcPr marL="4763" marR="4763" marT="4763" marB="0" anchor="ctr"/>
                </a:tc>
                <a:tc>
                  <a:txBody>
                    <a:bodyPr/>
                    <a:lstStyle/>
                    <a:p>
                      <a:pPr algn="ctr" fontAlgn="b">
                        <a:buNone/>
                      </a:pPr>
                      <a:r>
                        <a:rPr lang="en-AU" sz="1400" b="0" i="0" u="none" strike="noStrike">
                          <a:solidFill>
                            <a:srgbClr val="000000"/>
                          </a:solidFill>
                          <a:effectLst/>
                          <a:latin typeface="Aptos" panose="020B0004020202020204" pitchFamily="34" charset="0"/>
                        </a:rPr>
                        <a:t>4.2</a:t>
                      </a:r>
                    </a:p>
                  </a:txBody>
                  <a:tcPr marL="4763" marR="4763" marT="4763" marB="0" anchor="ctr"/>
                </a:tc>
                <a:tc>
                  <a:txBody>
                    <a:bodyPr/>
                    <a:lstStyle/>
                    <a:p>
                      <a:pPr algn="ctr" fontAlgn="b">
                        <a:buNone/>
                      </a:pPr>
                      <a:r>
                        <a:rPr lang="en-AU" sz="1400" b="0" i="0" u="none" strike="noStrike">
                          <a:solidFill>
                            <a:srgbClr val="000000"/>
                          </a:solidFill>
                          <a:effectLst/>
                          <a:latin typeface="Aptos" panose="020B0004020202020204" pitchFamily="34" charset="0"/>
                        </a:rPr>
                        <a:t>death</a:t>
                      </a:r>
                    </a:p>
                  </a:txBody>
                  <a:tcPr marL="4763" marR="4763" marT="4763" marB="0" anchor="ctr"/>
                </a:tc>
                <a:extLst>
                  <a:ext uri="{0D108BD9-81ED-4DB2-BD59-A6C34878D82A}">
                    <a16:rowId xmlns:a16="http://schemas.microsoft.com/office/drawing/2014/main" val="31587919"/>
                  </a:ext>
                </a:extLst>
              </a:tr>
              <a:tr h="361956">
                <a:tc>
                  <a:txBody>
                    <a:bodyPr/>
                    <a:lstStyle/>
                    <a:p>
                      <a:pPr algn="ctr" fontAlgn="b">
                        <a:buNone/>
                      </a:pPr>
                      <a:r>
                        <a:rPr lang="en-AU" sz="1400" b="0" i="0" u="none" strike="noStrike" dirty="0">
                          <a:solidFill>
                            <a:srgbClr val="000000"/>
                          </a:solidFill>
                          <a:effectLst/>
                          <a:latin typeface="Aptos" panose="020B0004020202020204" pitchFamily="34" charset="0"/>
                        </a:rPr>
                        <a:t>2</a:t>
                      </a:r>
                    </a:p>
                  </a:txBody>
                  <a:tcPr marL="4763" marR="4763" marT="4763" marB="0" anchor="ctr"/>
                </a:tc>
                <a:tc>
                  <a:txBody>
                    <a:bodyPr/>
                    <a:lstStyle/>
                    <a:p>
                      <a:pPr algn="ctr" fontAlgn="b">
                        <a:buNone/>
                      </a:pPr>
                      <a:r>
                        <a:rPr lang="en-AU" sz="1400" b="0" i="0" u="none" strike="noStrike">
                          <a:solidFill>
                            <a:srgbClr val="000000"/>
                          </a:solidFill>
                          <a:effectLst/>
                          <a:latin typeface="Aptos" panose="020B0004020202020204" pitchFamily="34" charset="0"/>
                        </a:rPr>
                        <a:t>0.0</a:t>
                      </a:r>
                    </a:p>
                  </a:txBody>
                  <a:tcPr marL="4763" marR="4763" marT="4763" marB="0" anchor="ctr"/>
                </a:tc>
                <a:tc>
                  <a:txBody>
                    <a:bodyPr/>
                    <a:lstStyle/>
                    <a:p>
                      <a:pPr algn="ctr" fontAlgn="b">
                        <a:buNone/>
                      </a:pPr>
                      <a:r>
                        <a:rPr lang="en-AU" sz="1400" b="0" i="0" u="none" strike="noStrike">
                          <a:solidFill>
                            <a:srgbClr val="000000"/>
                          </a:solidFill>
                          <a:effectLst/>
                          <a:latin typeface="Aptos" panose="020B0004020202020204" pitchFamily="34" charset="0"/>
                        </a:rPr>
                        <a:t>8.5</a:t>
                      </a:r>
                    </a:p>
                  </a:txBody>
                  <a:tcPr marL="4763" marR="4763" marT="4763" marB="0" anchor="ctr"/>
                </a:tc>
                <a:tc>
                  <a:txBody>
                    <a:bodyPr/>
                    <a:lstStyle/>
                    <a:p>
                      <a:pPr algn="ctr" fontAlgn="b">
                        <a:buNone/>
                      </a:pPr>
                      <a:r>
                        <a:rPr lang="en-AU" sz="1400" b="0" i="0" u="none" strike="noStrike">
                          <a:solidFill>
                            <a:srgbClr val="000000"/>
                          </a:solidFill>
                          <a:effectLst/>
                          <a:latin typeface="Aptos" panose="020B0004020202020204" pitchFamily="34" charset="0"/>
                        </a:rPr>
                        <a:t>censor</a:t>
                      </a:r>
                    </a:p>
                  </a:txBody>
                  <a:tcPr marL="4763" marR="4763" marT="4763" marB="0" anchor="ctr"/>
                </a:tc>
                <a:extLst>
                  <a:ext uri="{0D108BD9-81ED-4DB2-BD59-A6C34878D82A}">
                    <a16:rowId xmlns:a16="http://schemas.microsoft.com/office/drawing/2014/main" val="842017751"/>
                  </a:ext>
                </a:extLst>
              </a:tr>
              <a:tr h="361956">
                <a:tc>
                  <a:txBody>
                    <a:bodyPr/>
                    <a:lstStyle/>
                    <a:p>
                      <a:pPr algn="ctr" fontAlgn="b">
                        <a:buNone/>
                      </a:pPr>
                      <a:r>
                        <a:rPr lang="en-AU" sz="1400" b="0" i="0" u="none" strike="noStrike">
                          <a:solidFill>
                            <a:srgbClr val="000000"/>
                          </a:solidFill>
                          <a:effectLst/>
                          <a:latin typeface="Aptos" panose="020B0004020202020204" pitchFamily="34" charset="0"/>
                        </a:rPr>
                        <a:t>3</a:t>
                      </a:r>
                    </a:p>
                  </a:txBody>
                  <a:tcPr marL="4763" marR="4763" marT="4763" marB="0" anchor="ctr"/>
                </a:tc>
                <a:tc>
                  <a:txBody>
                    <a:bodyPr/>
                    <a:lstStyle/>
                    <a:p>
                      <a:pPr algn="ctr" fontAlgn="b">
                        <a:buNone/>
                      </a:pPr>
                      <a:r>
                        <a:rPr lang="en-AU" sz="1400" b="0" i="0" u="none" strike="noStrike">
                          <a:solidFill>
                            <a:srgbClr val="000000"/>
                          </a:solidFill>
                          <a:effectLst/>
                          <a:latin typeface="Aptos" panose="020B0004020202020204" pitchFamily="34" charset="0"/>
                        </a:rPr>
                        <a:t>0.0</a:t>
                      </a:r>
                    </a:p>
                  </a:txBody>
                  <a:tcPr marL="4763" marR="4763" marT="4763" marB="0" anchor="ctr"/>
                </a:tc>
                <a:tc>
                  <a:txBody>
                    <a:bodyPr/>
                    <a:lstStyle/>
                    <a:p>
                      <a:pPr algn="ctr" fontAlgn="b">
                        <a:buNone/>
                      </a:pPr>
                      <a:r>
                        <a:rPr lang="en-AU" sz="1400" b="0" i="0" u="none" strike="noStrike">
                          <a:solidFill>
                            <a:srgbClr val="000000"/>
                          </a:solidFill>
                          <a:effectLst/>
                          <a:latin typeface="Aptos" panose="020B0004020202020204" pitchFamily="34" charset="0"/>
                        </a:rPr>
                        <a:t>1.5</a:t>
                      </a:r>
                    </a:p>
                  </a:txBody>
                  <a:tcPr marL="4763" marR="4763" marT="4763" marB="0" anchor="ctr"/>
                </a:tc>
                <a:tc>
                  <a:txBody>
                    <a:bodyPr/>
                    <a:lstStyle/>
                    <a:p>
                      <a:pPr algn="ctr" fontAlgn="b">
                        <a:buNone/>
                      </a:pPr>
                      <a:r>
                        <a:rPr lang="en-AU" sz="1400" b="0" i="0" u="none" strike="noStrike">
                          <a:solidFill>
                            <a:srgbClr val="000000"/>
                          </a:solidFill>
                          <a:effectLst/>
                          <a:latin typeface="Aptos" panose="020B0004020202020204" pitchFamily="34" charset="0"/>
                        </a:rPr>
                        <a:t>recur</a:t>
                      </a:r>
                    </a:p>
                  </a:txBody>
                  <a:tcPr marL="4763" marR="4763" marT="4763" marB="0" anchor="ctr"/>
                </a:tc>
                <a:extLst>
                  <a:ext uri="{0D108BD9-81ED-4DB2-BD59-A6C34878D82A}">
                    <a16:rowId xmlns:a16="http://schemas.microsoft.com/office/drawing/2014/main" val="440519641"/>
                  </a:ext>
                </a:extLst>
              </a:tr>
              <a:tr h="361956">
                <a:tc>
                  <a:txBody>
                    <a:bodyPr/>
                    <a:lstStyle/>
                    <a:p>
                      <a:pPr algn="ctr" fontAlgn="b">
                        <a:buNone/>
                      </a:pPr>
                      <a:r>
                        <a:rPr lang="en-AU" sz="1400" b="0" i="0" u="none" strike="noStrike">
                          <a:solidFill>
                            <a:srgbClr val="000000"/>
                          </a:solidFill>
                          <a:effectLst/>
                          <a:latin typeface="Aptos" panose="020B0004020202020204" pitchFamily="34" charset="0"/>
                        </a:rPr>
                        <a:t>3</a:t>
                      </a:r>
                    </a:p>
                  </a:txBody>
                  <a:tcPr marL="4763" marR="4763" marT="4763" marB="0" anchor="ctr"/>
                </a:tc>
                <a:tc>
                  <a:txBody>
                    <a:bodyPr/>
                    <a:lstStyle/>
                    <a:p>
                      <a:pPr algn="ctr" fontAlgn="b">
                        <a:buNone/>
                      </a:pPr>
                      <a:r>
                        <a:rPr lang="en-AU" sz="1400" b="0" i="0" u="none" strike="noStrike">
                          <a:solidFill>
                            <a:srgbClr val="000000"/>
                          </a:solidFill>
                          <a:effectLst/>
                          <a:latin typeface="Aptos" panose="020B0004020202020204" pitchFamily="34" charset="0"/>
                        </a:rPr>
                        <a:t>1.5</a:t>
                      </a:r>
                    </a:p>
                  </a:txBody>
                  <a:tcPr marL="4763" marR="4763" marT="4763" marB="0" anchor="ctr"/>
                </a:tc>
                <a:tc>
                  <a:txBody>
                    <a:bodyPr/>
                    <a:lstStyle/>
                    <a:p>
                      <a:pPr algn="ctr" fontAlgn="b">
                        <a:buNone/>
                      </a:pPr>
                      <a:r>
                        <a:rPr lang="en-AU" sz="1400" b="0" i="0" u="none" strike="noStrike">
                          <a:solidFill>
                            <a:srgbClr val="000000"/>
                          </a:solidFill>
                          <a:effectLst/>
                          <a:latin typeface="Aptos" panose="020B0004020202020204" pitchFamily="34" charset="0"/>
                        </a:rPr>
                        <a:t>2.6</a:t>
                      </a:r>
                    </a:p>
                  </a:txBody>
                  <a:tcPr marL="4763" marR="4763" marT="4763" marB="0" anchor="ctr"/>
                </a:tc>
                <a:tc>
                  <a:txBody>
                    <a:bodyPr/>
                    <a:lstStyle/>
                    <a:p>
                      <a:pPr algn="ctr" fontAlgn="b">
                        <a:buNone/>
                      </a:pPr>
                      <a:r>
                        <a:rPr lang="en-AU" sz="1400" b="0" i="0" u="none" strike="noStrike">
                          <a:solidFill>
                            <a:srgbClr val="000000"/>
                          </a:solidFill>
                          <a:effectLst/>
                          <a:latin typeface="Aptos" panose="020B0004020202020204" pitchFamily="34" charset="0"/>
                        </a:rPr>
                        <a:t>death</a:t>
                      </a:r>
                    </a:p>
                  </a:txBody>
                  <a:tcPr marL="4763" marR="4763" marT="4763" marB="0" anchor="ctr"/>
                </a:tc>
                <a:extLst>
                  <a:ext uri="{0D108BD9-81ED-4DB2-BD59-A6C34878D82A}">
                    <a16:rowId xmlns:a16="http://schemas.microsoft.com/office/drawing/2014/main" val="2509559098"/>
                  </a:ext>
                </a:extLst>
              </a:tr>
              <a:tr h="361956">
                <a:tc>
                  <a:txBody>
                    <a:bodyPr/>
                    <a:lstStyle/>
                    <a:p>
                      <a:pPr algn="ctr" fontAlgn="b">
                        <a:buNone/>
                      </a:pPr>
                      <a:r>
                        <a:rPr lang="en-AU" sz="1400" b="0" i="0" u="none" strike="noStrike">
                          <a:solidFill>
                            <a:srgbClr val="000000"/>
                          </a:solidFill>
                          <a:effectLst/>
                          <a:latin typeface="Aptos" panose="020B0004020202020204" pitchFamily="34" charset="0"/>
                        </a:rPr>
                        <a:t>4</a:t>
                      </a:r>
                    </a:p>
                  </a:txBody>
                  <a:tcPr marL="4763" marR="4763" marT="4763" marB="0" anchor="ctr"/>
                </a:tc>
                <a:tc>
                  <a:txBody>
                    <a:bodyPr/>
                    <a:lstStyle/>
                    <a:p>
                      <a:pPr algn="ctr" fontAlgn="b">
                        <a:buNone/>
                      </a:pPr>
                      <a:r>
                        <a:rPr lang="en-AU" sz="1400" b="0" i="0" u="none" strike="noStrike">
                          <a:solidFill>
                            <a:srgbClr val="000000"/>
                          </a:solidFill>
                          <a:effectLst/>
                          <a:latin typeface="Aptos" panose="020B0004020202020204" pitchFamily="34" charset="0"/>
                        </a:rPr>
                        <a:t>0.0</a:t>
                      </a:r>
                    </a:p>
                  </a:txBody>
                  <a:tcPr marL="4763" marR="4763" marT="4763" marB="0" anchor="ctr"/>
                </a:tc>
                <a:tc>
                  <a:txBody>
                    <a:bodyPr/>
                    <a:lstStyle/>
                    <a:p>
                      <a:pPr algn="ctr" fontAlgn="b">
                        <a:buNone/>
                      </a:pPr>
                      <a:r>
                        <a:rPr lang="en-AU" sz="1400" b="0" i="0" u="none" strike="noStrike">
                          <a:solidFill>
                            <a:srgbClr val="000000"/>
                          </a:solidFill>
                          <a:effectLst/>
                          <a:latin typeface="Aptos" panose="020B0004020202020204" pitchFamily="34" charset="0"/>
                        </a:rPr>
                        <a:t>0.7</a:t>
                      </a:r>
                    </a:p>
                  </a:txBody>
                  <a:tcPr marL="4763" marR="4763" marT="4763" marB="0" anchor="ctr"/>
                </a:tc>
                <a:tc>
                  <a:txBody>
                    <a:bodyPr/>
                    <a:lstStyle/>
                    <a:p>
                      <a:pPr algn="ctr" fontAlgn="b">
                        <a:buNone/>
                      </a:pPr>
                      <a:r>
                        <a:rPr lang="en-AU" sz="1400" b="0" i="0" u="none" strike="noStrike">
                          <a:solidFill>
                            <a:srgbClr val="000000"/>
                          </a:solidFill>
                          <a:effectLst/>
                          <a:latin typeface="Aptos" panose="020B0004020202020204" pitchFamily="34" charset="0"/>
                        </a:rPr>
                        <a:t>recur</a:t>
                      </a:r>
                    </a:p>
                  </a:txBody>
                  <a:tcPr marL="4763" marR="4763" marT="4763" marB="0" anchor="ctr"/>
                </a:tc>
                <a:extLst>
                  <a:ext uri="{0D108BD9-81ED-4DB2-BD59-A6C34878D82A}">
                    <a16:rowId xmlns:a16="http://schemas.microsoft.com/office/drawing/2014/main" val="2695512707"/>
                  </a:ext>
                </a:extLst>
              </a:tr>
              <a:tr h="361956">
                <a:tc>
                  <a:txBody>
                    <a:bodyPr/>
                    <a:lstStyle/>
                    <a:p>
                      <a:pPr algn="ctr" fontAlgn="b">
                        <a:buNone/>
                      </a:pPr>
                      <a:r>
                        <a:rPr lang="en-AU" sz="1400" b="0" i="0" u="none" strike="noStrike">
                          <a:solidFill>
                            <a:srgbClr val="000000"/>
                          </a:solidFill>
                          <a:effectLst/>
                          <a:latin typeface="Aptos" panose="020B0004020202020204" pitchFamily="34" charset="0"/>
                        </a:rPr>
                        <a:t>4</a:t>
                      </a:r>
                    </a:p>
                  </a:txBody>
                  <a:tcPr marL="4763" marR="4763" marT="4763" marB="0" anchor="ctr"/>
                </a:tc>
                <a:tc>
                  <a:txBody>
                    <a:bodyPr/>
                    <a:lstStyle/>
                    <a:p>
                      <a:pPr algn="ctr" fontAlgn="b">
                        <a:buNone/>
                      </a:pPr>
                      <a:r>
                        <a:rPr lang="en-AU" sz="1400" b="0" i="0" u="none" strike="noStrike" dirty="0">
                          <a:solidFill>
                            <a:srgbClr val="000000"/>
                          </a:solidFill>
                          <a:effectLst/>
                          <a:latin typeface="Aptos" panose="020B0004020202020204" pitchFamily="34" charset="0"/>
                        </a:rPr>
                        <a:t>0.7</a:t>
                      </a:r>
                    </a:p>
                  </a:txBody>
                  <a:tcPr marL="4763" marR="4763" marT="4763" marB="0" anchor="ctr"/>
                </a:tc>
                <a:tc>
                  <a:txBody>
                    <a:bodyPr/>
                    <a:lstStyle/>
                    <a:p>
                      <a:pPr algn="ctr" fontAlgn="b">
                        <a:buNone/>
                      </a:pPr>
                      <a:r>
                        <a:rPr lang="en-AU" sz="1400" b="0" i="0" u="none" strike="noStrike">
                          <a:solidFill>
                            <a:srgbClr val="000000"/>
                          </a:solidFill>
                          <a:effectLst/>
                          <a:latin typeface="Aptos" panose="020B0004020202020204" pitchFamily="34" charset="0"/>
                        </a:rPr>
                        <a:t>0.8</a:t>
                      </a:r>
                    </a:p>
                  </a:txBody>
                  <a:tcPr marL="4763" marR="4763" marT="4763" marB="0" anchor="ctr"/>
                </a:tc>
                <a:tc>
                  <a:txBody>
                    <a:bodyPr/>
                    <a:lstStyle/>
                    <a:p>
                      <a:pPr algn="ctr" fontAlgn="b">
                        <a:buNone/>
                      </a:pPr>
                      <a:r>
                        <a:rPr lang="en-AU" sz="1400" b="0" i="0" u="none" strike="noStrike" dirty="0">
                          <a:solidFill>
                            <a:srgbClr val="000000"/>
                          </a:solidFill>
                          <a:effectLst/>
                          <a:latin typeface="Aptos" panose="020B0004020202020204" pitchFamily="34" charset="0"/>
                        </a:rPr>
                        <a:t>death</a:t>
                      </a:r>
                    </a:p>
                  </a:txBody>
                  <a:tcPr marL="4763" marR="4763" marT="4763" marB="0" anchor="ctr"/>
                </a:tc>
                <a:extLst>
                  <a:ext uri="{0D108BD9-81ED-4DB2-BD59-A6C34878D82A}">
                    <a16:rowId xmlns:a16="http://schemas.microsoft.com/office/drawing/2014/main" val="4072566492"/>
                  </a:ext>
                </a:extLst>
              </a:tr>
            </a:tbl>
          </a:graphicData>
        </a:graphic>
      </p:graphicFrame>
      <p:graphicFrame>
        <p:nvGraphicFramePr>
          <p:cNvPr id="3" name="Table 2">
            <a:extLst>
              <a:ext uri="{FF2B5EF4-FFF2-40B4-BE49-F238E27FC236}">
                <a16:creationId xmlns:a16="http://schemas.microsoft.com/office/drawing/2014/main" id="{457BE9CB-5924-17B7-6050-293BD4C770B3}"/>
              </a:ext>
            </a:extLst>
          </p:cNvPr>
          <p:cNvGraphicFramePr>
            <a:graphicFrameLocks noGrp="1"/>
          </p:cNvGraphicFramePr>
          <p:nvPr>
            <p:extLst>
              <p:ext uri="{D42A27DB-BD31-4B8C-83A1-F6EECF244321}">
                <p14:modId xmlns:p14="http://schemas.microsoft.com/office/powerpoint/2010/main" val="3848464886"/>
              </p:ext>
            </p:extLst>
          </p:nvPr>
        </p:nvGraphicFramePr>
        <p:xfrm>
          <a:off x="577850" y="1075459"/>
          <a:ext cx="2943200" cy="2895648"/>
        </p:xfrm>
        <a:graphic>
          <a:graphicData uri="http://schemas.openxmlformats.org/drawingml/2006/table">
            <a:tbl>
              <a:tblPr firstRow="1" bandRow="1">
                <a:tableStyleId>{7DF18680-E054-41AD-8BC1-D1AEF772440D}</a:tableStyleId>
              </a:tblPr>
              <a:tblGrid>
                <a:gridCol w="829695">
                  <a:extLst>
                    <a:ext uri="{9D8B030D-6E8A-4147-A177-3AD203B41FA5}">
                      <a16:colId xmlns:a16="http://schemas.microsoft.com/office/drawing/2014/main" val="3898627011"/>
                    </a:ext>
                  </a:extLst>
                </a:gridCol>
                <a:gridCol w="1104059">
                  <a:extLst>
                    <a:ext uri="{9D8B030D-6E8A-4147-A177-3AD203B41FA5}">
                      <a16:colId xmlns:a16="http://schemas.microsoft.com/office/drawing/2014/main" val="3880110048"/>
                    </a:ext>
                  </a:extLst>
                </a:gridCol>
                <a:gridCol w="1009446">
                  <a:extLst>
                    <a:ext uri="{9D8B030D-6E8A-4147-A177-3AD203B41FA5}">
                      <a16:colId xmlns:a16="http://schemas.microsoft.com/office/drawing/2014/main" val="3444043486"/>
                    </a:ext>
                  </a:extLst>
                </a:gridCol>
              </a:tblGrid>
              <a:tr h="361956">
                <a:tc>
                  <a:txBody>
                    <a:bodyPr/>
                    <a:lstStyle/>
                    <a:p>
                      <a:pPr algn="ctr"/>
                      <a:r>
                        <a:rPr lang="en-AU" sz="1400" dirty="0">
                          <a:solidFill>
                            <a:schemeClr val="tx1"/>
                          </a:solidFill>
                          <a:latin typeface="Aptos" panose="020B0004020202020204" pitchFamily="34" charset="0"/>
                        </a:rPr>
                        <a:t>ID</a:t>
                      </a:r>
                    </a:p>
                  </a:txBody>
                  <a:tcPr anchor="ctr"/>
                </a:tc>
                <a:tc>
                  <a:txBody>
                    <a:bodyPr/>
                    <a:lstStyle/>
                    <a:p>
                      <a:pPr algn="ctr"/>
                      <a:r>
                        <a:rPr lang="en-AU" sz="1400" dirty="0">
                          <a:solidFill>
                            <a:schemeClr val="tx1"/>
                          </a:solidFill>
                          <a:latin typeface="Aptos" panose="020B0004020202020204" pitchFamily="34" charset="0"/>
                        </a:rPr>
                        <a:t>Time</a:t>
                      </a:r>
                    </a:p>
                  </a:txBody>
                  <a:tcPr anchor="ctr"/>
                </a:tc>
                <a:tc>
                  <a:txBody>
                    <a:bodyPr/>
                    <a:lstStyle/>
                    <a:p>
                      <a:pPr algn="ctr"/>
                      <a:r>
                        <a:rPr lang="en-AU" sz="1400" dirty="0">
                          <a:solidFill>
                            <a:schemeClr val="tx1"/>
                          </a:solidFill>
                          <a:latin typeface="Aptos" panose="020B0004020202020204" pitchFamily="34" charset="0"/>
                        </a:rPr>
                        <a:t>Status</a:t>
                      </a:r>
                    </a:p>
                  </a:txBody>
                  <a:tcPr anchor="ctr"/>
                </a:tc>
                <a:extLst>
                  <a:ext uri="{0D108BD9-81ED-4DB2-BD59-A6C34878D82A}">
                    <a16:rowId xmlns:a16="http://schemas.microsoft.com/office/drawing/2014/main" val="2462653447"/>
                  </a:ext>
                </a:extLst>
              </a:tr>
              <a:tr h="361956">
                <a:tc>
                  <a:txBody>
                    <a:bodyPr/>
                    <a:lstStyle/>
                    <a:p>
                      <a:pPr algn="ctr" fontAlgn="b">
                        <a:buNone/>
                      </a:pPr>
                      <a:r>
                        <a:rPr lang="en-AU" sz="1400" b="0" i="0" u="none" strike="noStrike" dirty="0">
                          <a:solidFill>
                            <a:srgbClr val="000000"/>
                          </a:solidFill>
                          <a:effectLst/>
                          <a:latin typeface="Aptos" panose="020B0004020202020204" pitchFamily="34" charset="0"/>
                        </a:rPr>
                        <a:t>1</a:t>
                      </a:r>
                    </a:p>
                  </a:txBody>
                  <a:tcPr marL="4763" marR="4763" marT="4763" marB="0" anchor="ctr"/>
                </a:tc>
                <a:tc>
                  <a:txBody>
                    <a:bodyPr/>
                    <a:lstStyle/>
                    <a:p>
                      <a:pPr algn="ctr" fontAlgn="b">
                        <a:buNone/>
                      </a:pPr>
                      <a:r>
                        <a:rPr lang="en-AU" sz="1400" b="0" i="0" u="none" strike="noStrike" dirty="0">
                          <a:solidFill>
                            <a:srgbClr val="000000"/>
                          </a:solidFill>
                          <a:effectLst/>
                          <a:latin typeface="Aptos" panose="020B0004020202020204" pitchFamily="34" charset="0"/>
                        </a:rPr>
                        <a:t>2.7</a:t>
                      </a:r>
                    </a:p>
                  </a:txBody>
                  <a:tcPr marL="4763" marR="4763" marT="4763" marB="0" anchor="ctr"/>
                </a:tc>
                <a:tc>
                  <a:txBody>
                    <a:bodyPr/>
                    <a:lstStyle/>
                    <a:p>
                      <a:pPr algn="ctr" fontAlgn="b">
                        <a:buNone/>
                      </a:pPr>
                      <a:r>
                        <a:rPr lang="en-AU" sz="1400" b="0" i="0" u="none" strike="noStrike" dirty="0">
                          <a:solidFill>
                            <a:srgbClr val="000000"/>
                          </a:solidFill>
                          <a:effectLst/>
                          <a:latin typeface="Aptos" panose="020B0004020202020204" pitchFamily="34" charset="0"/>
                        </a:rPr>
                        <a:t>recur</a:t>
                      </a:r>
                    </a:p>
                  </a:txBody>
                  <a:tcPr marL="4763" marR="4763" marT="4763" marB="0" anchor="ctr"/>
                </a:tc>
                <a:extLst>
                  <a:ext uri="{0D108BD9-81ED-4DB2-BD59-A6C34878D82A}">
                    <a16:rowId xmlns:a16="http://schemas.microsoft.com/office/drawing/2014/main" val="1575284590"/>
                  </a:ext>
                </a:extLst>
              </a:tr>
              <a:tr h="361956">
                <a:tc>
                  <a:txBody>
                    <a:bodyPr/>
                    <a:lstStyle/>
                    <a:p>
                      <a:pPr algn="ctr" fontAlgn="b">
                        <a:buNone/>
                      </a:pPr>
                      <a:r>
                        <a:rPr lang="en-AU" sz="1400" b="0" i="0" u="none" strike="noStrike" dirty="0">
                          <a:solidFill>
                            <a:srgbClr val="000000"/>
                          </a:solidFill>
                          <a:effectLst/>
                          <a:latin typeface="Aptos" panose="020B0004020202020204" pitchFamily="34" charset="0"/>
                        </a:rPr>
                        <a:t>1</a:t>
                      </a:r>
                    </a:p>
                  </a:txBody>
                  <a:tcPr marL="4763" marR="4763" marT="4763" marB="0" anchor="ctr"/>
                </a:tc>
                <a:tc>
                  <a:txBody>
                    <a:bodyPr/>
                    <a:lstStyle/>
                    <a:p>
                      <a:pPr algn="ctr" fontAlgn="b">
                        <a:buNone/>
                      </a:pPr>
                      <a:r>
                        <a:rPr lang="en-AU" sz="1400" b="0" i="0" u="none" strike="noStrike" dirty="0">
                          <a:solidFill>
                            <a:srgbClr val="000000"/>
                          </a:solidFill>
                          <a:effectLst/>
                          <a:latin typeface="Aptos" panose="020B0004020202020204" pitchFamily="34" charset="0"/>
                        </a:rPr>
                        <a:t>4.2</a:t>
                      </a:r>
                    </a:p>
                  </a:txBody>
                  <a:tcPr marL="4763" marR="4763" marT="4763" marB="0" anchor="ctr"/>
                </a:tc>
                <a:tc>
                  <a:txBody>
                    <a:bodyPr/>
                    <a:lstStyle/>
                    <a:p>
                      <a:pPr algn="ctr" fontAlgn="b">
                        <a:buNone/>
                      </a:pPr>
                      <a:r>
                        <a:rPr lang="en-AU" sz="1400" b="0" i="0" u="none" strike="noStrike" dirty="0">
                          <a:solidFill>
                            <a:srgbClr val="000000"/>
                          </a:solidFill>
                          <a:effectLst/>
                          <a:latin typeface="Aptos" panose="020B0004020202020204" pitchFamily="34" charset="0"/>
                        </a:rPr>
                        <a:t>death</a:t>
                      </a:r>
                    </a:p>
                  </a:txBody>
                  <a:tcPr marL="4763" marR="4763" marT="4763" marB="0" anchor="ctr"/>
                </a:tc>
                <a:extLst>
                  <a:ext uri="{0D108BD9-81ED-4DB2-BD59-A6C34878D82A}">
                    <a16:rowId xmlns:a16="http://schemas.microsoft.com/office/drawing/2014/main" val="31587919"/>
                  </a:ext>
                </a:extLst>
              </a:tr>
              <a:tr h="361956">
                <a:tc>
                  <a:txBody>
                    <a:bodyPr/>
                    <a:lstStyle/>
                    <a:p>
                      <a:pPr algn="ctr" fontAlgn="b">
                        <a:buNone/>
                      </a:pPr>
                      <a:r>
                        <a:rPr lang="en-AU" sz="1400" b="0" i="0" u="none" strike="noStrike" dirty="0">
                          <a:solidFill>
                            <a:srgbClr val="000000"/>
                          </a:solidFill>
                          <a:effectLst/>
                          <a:latin typeface="Aptos" panose="020B0004020202020204" pitchFamily="34" charset="0"/>
                        </a:rPr>
                        <a:t>2</a:t>
                      </a:r>
                    </a:p>
                  </a:txBody>
                  <a:tcPr marL="4763" marR="4763" marT="4763" marB="0" anchor="ctr"/>
                </a:tc>
                <a:tc>
                  <a:txBody>
                    <a:bodyPr/>
                    <a:lstStyle/>
                    <a:p>
                      <a:pPr algn="ctr" fontAlgn="b">
                        <a:buNone/>
                      </a:pPr>
                      <a:r>
                        <a:rPr lang="en-AU" sz="1400" b="0" i="0" u="none" strike="noStrike" dirty="0">
                          <a:solidFill>
                            <a:srgbClr val="000000"/>
                          </a:solidFill>
                          <a:effectLst/>
                          <a:latin typeface="Aptos" panose="020B0004020202020204" pitchFamily="34" charset="0"/>
                        </a:rPr>
                        <a:t>8.5</a:t>
                      </a:r>
                    </a:p>
                  </a:txBody>
                  <a:tcPr marL="4763" marR="4763" marT="4763" marB="0" anchor="ctr"/>
                </a:tc>
                <a:tc>
                  <a:txBody>
                    <a:bodyPr/>
                    <a:lstStyle/>
                    <a:p>
                      <a:pPr algn="ctr" fontAlgn="b">
                        <a:buNone/>
                      </a:pPr>
                      <a:r>
                        <a:rPr lang="en-AU" sz="1400" b="0" i="0" u="none" strike="noStrike" dirty="0">
                          <a:solidFill>
                            <a:srgbClr val="000000"/>
                          </a:solidFill>
                          <a:effectLst/>
                          <a:latin typeface="Aptos" panose="020B0004020202020204" pitchFamily="34" charset="0"/>
                        </a:rPr>
                        <a:t>censor</a:t>
                      </a:r>
                    </a:p>
                  </a:txBody>
                  <a:tcPr marL="4763" marR="4763" marT="4763" marB="0" anchor="ctr"/>
                </a:tc>
                <a:extLst>
                  <a:ext uri="{0D108BD9-81ED-4DB2-BD59-A6C34878D82A}">
                    <a16:rowId xmlns:a16="http://schemas.microsoft.com/office/drawing/2014/main" val="842017751"/>
                  </a:ext>
                </a:extLst>
              </a:tr>
              <a:tr h="361956">
                <a:tc>
                  <a:txBody>
                    <a:bodyPr/>
                    <a:lstStyle/>
                    <a:p>
                      <a:pPr algn="ctr" fontAlgn="b">
                        <a:buNone/>
                      </a:pPr>
                      <a:r>
                        <a:rPr lang="en-AU" sz="1400" b="0" i="0" u="none" strike="noStrike" dirty="0">
                          <a:solidFill>
                            <a:srgbClr val="000000"/>
                          </a:solidFill>
                          <a:effectLst/>
                          <a:latin typeface="Aptos" panose="020B0004020202020204" pitchFamily="34" charset="0"/>
                        </a:rPr>
                        <a:t>3</a:t>
                      </a:r>
                    </a:p>
                  </a:txBody>
                  <a:tcPr marL="4763" marR="4763" marT="4763" marB="0" anchor="ctr"/>
                </a:tc>
                <a:tc>
                  <a:txBody>
                    <a:bodyPr/>
                    <a:lstStyle/>
                    <a:p>
                      <a:pPr algn="ctr" fontAlgn="b">
                        <a:buNone/>
                      </a:pPr>
                      <a:r>
                        <a:rPr lang="en-AU" sz="1400" b="0" i="0" u="none" strike="noStrike" dirty="0">
                          <a:solidFill>
                            <a:srgbClr val="000000"/>
                          </a:solidFill>
                          <a:effectLst/>
                          <a:latin typeface="Aptos" panose="020B0004020202020204" pitchFamily="34" charset="0"/>
                        </a:rPr>
                        <a:t>1.5</a:t>
                      </a:r>
                    </a:p>
                  </a:txBody>
                  <a:tcPr marL="4763" marR="4763" marT="4763" marB="0" anchor="ctr"/>
                </a:tc>
                <a:tc>
                  <a:txBody>
                    <a:bodyPr/>
                    <a:lstStyle/>
                    <a:p>
                      <a:pPr algn="ctr" fontAlgn="b">
                        <a:buNone/>
                      </a:pPr>
                      <a:r>
                        <a:rPr lang="en-AU" sz="1400" b="0" i="0" u="none" strike="noStrike" dirty="0">
                          <a:solidFill>
                            <a:srgbClr val="000000"/>
                          </a:solidFill>
                          <a:effectLst/>
                          <a:latin typeface="Aptos" panose="020B0004020202020204" pitchFamily="34" charset="0"/>
                        </a:rPr>
                        <a:t>recur</a:t>
                      </a:r>
                    </a:p>
                  </a:txBody>
                  <a:tcPr marL="4763" marR="4763" marT="4763" marB="0" anchor="ctr"/>
                </a:tc>
                <a:extLst>
                  <a:ext uri="{0D108BD9-81ED-4DB2-BD59-A6C34878D82A}">
                    <a16:rowId xmlns:a16="http://schemas.microsoft.com/office/drawing/2014/main" val="440519641"/>
                  </a:ext>
                </a:extLst>
              </a:tr>
              <a:tr h="361956">
                <a:tc>
                  <a:txBody>
                    <a:bodyPr/>
                    <a:lstStyle/>
                    <a:p>
                      <a:pPr algn="ctr" fontAlgn="b">
                        <a:buNone/>
                      </a:pPr>
                      <a:r>
                        <a:rPr lang="en-AU" sz="1400" b="0" i="0" u="none" strike="noStrike" dirty="0">
                          <a:solidFill>
                            <a:srgbClr val="000000"/>
                          </a:solidFill>
                          <a:effectLst/>
                          <a:latin typeface="Aptos" panose="020B0004020202020204" pitchFamily="34" charset="0"/>
                        </a:rPr>
                        <a:t>3</a:t>
                      </a:r>
                    </a:p>
                  </a:txBody>
                  <a:tcPr marL="4763" marR="4763" marT="4763" marB="0" anchor="ctr"/>
                </a:tc>
                <a:tc>
                  <a:txBody>
                    <a:bodyPr/>
                    <a:lstStyle/>
                    <a:p>
                      <a:pPr algn="ctr" fontAlgn="b">
                        <a:buNone/>
                      </a:pPr>
                      <a:r>
                        <a:rPr lang="en-AU" sz="1400" b="0" i="0" u="none" strike="noStrike" dirty="0">
                          <a:solidFill>
                            <a:srgbClr val="000000"/>
                          </a:solidFill>
                          <a:effectLst/>
                          <a:latin typeface="Aptos" panose="020B0004020202020204" pitchFamily="34" charset="0"/>
                        </a:rPr>
                        <a:t>2.6</a:t>
                      </a:r>
                    </a:p>
                  </a:txBody>
                  <a:tcPr marL="4763" marR="4763" marT="4763" marB="0" anchor="ctr"/>
                </a:tc>
                <a:tc>
                  <a:txBody>
                    <a:bodyPr/>
                    <a:lstStyle/>
                    <a:p>
                      <a:pPr algn="ctr" fontAlgn="b">
                        <a:buNone/>
                      </a:pPr>
                      <a:r>
                        <a:rPr lang="en-AU" sz="1400" b="0" i="0" u="none" strike="noStrike" dirty="0">
                          <a:solidFill>
                            <a:srgbClr val="000000"/>
                          </a:solidFill>
                          <a:effectLst/>
                          <a:latin typeface="Aptos" panose="020B0004020202020204" pitchFamily="34" charset="0"/>
                        </a:rPr>
                        <a:t>death</a:t>
                      </a:r>
                    </a:p>
                  </a:txBody>
                  <a:tcPr marL="4763" marR="4763" marT="4763" marB="0" anchor="ctr"/>
                </a:tc>
                <a:extLst>
                  <a:ext uri="{0D108BD9-81ED-4DB2-BD59-A6C34878D82A}">
                    <a16:rowId xmlns:a16="http://schemas.microsoft.com/office/drawing/2014/main" val="2509559098"/>
                  </a:ext>
                </a:extLst>
              </a:tr>
              <a:tr h="361956">
                <a:tc>
                  <a:txBody>
                    <a:bodyPr/>
                    <a:lstStyle/>
                    <a:p>
                      <a:pPr algn="ctr" fontAlgn="b">
                        <a:buNone/>
                      </a:pPr>
                      <a:r>
                        <a:rPr lang="en-AU" sz="1400" b="0" i="0" u="none" strike="noStrike" dirty="0">
                          <a:solidFill>
                            <a:srgbClr val="000000"/>
                          </a:solidFill>
                          <a:effectLst/>
                          <a:latin typeface="Aptos" panose="020B0004020202020204" pitchFamily="34" charset="0"/>
                        </a:rPr>
                        <a:t>4</a:t>
                      </a:r>
                    </a:p>
                  </a:txBody>
                  <a:tcPr marL="4763" marR="4763" marT="4763" marB="0" anchor="ctr"/>
                </a:tc>
                <a:tc>
                  <a:txBody>
                    <a:bodyPr/>
                    <a:lstStyle/>
                    <a:p>
                      <a:pPr algn="ctr" fontAlgn="b">
                        <a:buNone/>
                      </a:pPr>
                      <a:r>
                        <a:rPr lang="en-AU" sz="1400" b="0" i="0" u="none" strike="noStrike" dirty="0">
                          <a:solidFill>
                            <a:srgbClr val="000000"/>
                          </a:solidFill>
                          <a:effectLst/>
                          <a:latin typeface="Aptos" panose="020B0004020202020204" pitchFamily="34" charset="0"/>
                        </a:rPr>
                        <a:t>0.7</a:t>
                      </a:r>
                    </a:p>
                  </a:txBody>
                  <a:tcPr marL="4763" marR="4763" marT="4763" marB="0" anchor="ctr"/>
                </a:tc>
                <a:tc>
                  <a:txBody>
                    <a:bodyPr/>
                    <a:lstStyle/>
                    <a:p>
                      <a:pPr algn="ctr" fontAlgn="b">
                        <a:buNone/>
                      </a:pPr>
                      <a:r>
                        <a:rPr lang="en-AU" sz="1400" b="0" i="0" u="none" strike="noStrike" dirty="0">
                          <a:solidFill>
                            <a:srgbClr val="000000"/>
                          </a:solidFill>
                          <a:effectLst/>
                          <a:latin typeface="Aptos" panose="020B0004020202020204" pitchFamily="34" charset="0"/>
                        </a:rPr>
                        <a:t>recur</a:t>
                      </a:r>
                    </a:p>
                  </a:txBody>
                  <a:tcPr marL="4763" marR="4763" marT="4763" marB="0" anchor="ctr"/>
                </a:tc>
                <a:extLst>
                  <a:ext uri="{0D108BD9-81ED-4DB2-BD59-A6C34878D82A}">
                    <a16:rowId xmlns:a16="http://schemas.microsoft.com/office/drawing/2014/main" val="2695512707"/>
                  </a:ext>
                </a:extLst>
              </a:tr>
              <a:tr h="361956">
                <a:tc>
                  <a:txBody>
                    <a:bodyPr/>
                    <a:lstStyle/>
                    <a:p>
                      <a:pPr algn="ctr" fontAlgn="b">
                        <a:buNone/>
                      </a:pPr>
                      <a:r>
                        <a:rPr lang="en-AU" sz="1400" b="0" i="0" u="none" strike="noStrike" dirty="0">
                          <a:solidFill>
                            <a:srgbClr val="000000"/>
                          </a:solidFill>
                          <a:effectLst/>
                          <a:latin typeface="Aptos" panose="020B0004020202020204" pitchFamily="34" charset="0"/>
                        </a:rPr>
                        <a:t>4</a:t>
                      </a:r>
                    </a:p>
                  </a:txBody>
                  <a:tcPr marL="4763" marR="4763" marT="4763" marB="0" anchor="ctr"/>
                </a:tc>
                <a:tc>
                  <a:txBody>
                    <a:bodyPr/>
                    <a:lstStyle/>
                    <a:p>
                      <a:pPr algn="ctr" fontAlgn="b">
                        <a:buNone/>
                      </a:pPr>
                      <a:r>
                        <a:rPr lang="en-AU" sz="1400" b="0" i="0" u="none" strike="noStrike" dirty="0">
                          <a:solidFill>
                            <a:srgbClr val="000000"/>
                          </a:solidFill>
                          <a:effectLst/>
                          <a:latin typeface="Aptos" panose="020B0004020202020204" pitchFamily="34" charset="0"/>
                        </a:rPr>
                        <a:t>0.8</a:t>
                      </a:r>
                    </a:p>
                  </a:txBody>
                  <a:tcPr marL="4763" marR="4763" marT="4763" marB="0" anchor="ctr"/>
                </a:tc>
                <a:tc>
                  <a:txBody>
                    <a:bodyPr/>
                    <a:lstStyle/>
                    <a:p>
                      <a:pPr algn="ctr" fontAlgn="b">
                        <a:buNone/>
                      </a:pPr>
                      <a:r>
                        <a:rPr lang="en-AU" sz="1400" b="0" i="0" u="none" strike="noStrike" dirty="0">
                          <a:solidFill>
                            <a:srgbClr val="000000"/>
                          </a:solidFill>
                          <a:effectLst/>
                          <a:latin typeface="Aptos" panose="020B0004020202020204" pitchFamily="34" charset="0"/>
                        </a:rPr>
                        <a:t>death</a:t>
                      </a:r>
                    </a:p>
                  </a:txBody>
                  <a:tcPr marL="4763" marR="4763" marT="4763" marB="0" anchor="ctr"/>
                </a:tc>
                <a:extLst>
                  <a:ext uri="{0D108BD9-81ED-4DB2-BD59-A6C34878D82A}">
                    <a16:rowId xmlns:a16="http://schemas.microsoft.com/office/drawing/2014/main" val="4072566492"/>
                  </a:ext>
                </a:extLst>
              </a:tr>
            </a:tbl>
          </a:graphicData>
        </a:graphic>
      </p:graphicFrame>
      <p:pic>
        <p:nvPicPr>
          <p:cNvPr id="6" name="Graphic 5" descr="Arrow: Rotate left with solid fill">
            <a:extLst>
              <a:ext uri="{FF2B5EF4-FFF2-40B4-BE49-F238E27FC236}">
                <a16:creationId xmlns:a16="http://schemas.microsoft.com/office/drawing/2014/main" id="{5C1A421A-FE15-0CFC-13AE-59EE14025C7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9297505" flipH="1">
            <a:off x="3742914" y="1833995"/>
            <a:ext cx="1096241" cy="1096241"/>
          </a:xfrm>
          <a:prstGeom prst="rect">
            <a:avLst/>
          </a:prstGeom>
        </p:spPr>
      </p:pic>
    </p:spTree>
    <p:extLst>
      <p:ext uri="{BB962C8B-B14F-4D97-AF65-F5344CB8AC3E}">
        <p14:creationId xmlns:p14="http://schemas.microsoft.com/office/powerpoint/2010/main" val="3298075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FB0B06-4406-7A2A-43DB-BC3496F518E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81834AD-E73A-10E9-9116-B56E09B6D1B1}"/>
              </a:ext>
              <a:ext uri="{C183D7F6-B498-43B3-948B-1728B52AA6E4}">
                <adec:decorative xmlns:adec="http://schemas.microsoft.com/office/drawing/2017/decorative" val="0"/>
              </a:ext>
            </a:extLst>
          </p:cNvPr>
          <p:cNvSpPr txBox="1">
            <a:spLocks noGrp="1"/>
          </p:cNvSpPr>
          <p:nvPr>
            <p:ph type="title"/>
          </p:nvPr>
        </p:nvSpPr>
        <p:spPr>
          <a:xfrm>
            <a:off x="577850" y="514350"/>
            <a:ext cx="7988300" cy="382156"/>
          </a:xfrm>
          <a:prstGeom prst="rect">
            <a:avLst/>
          </a:prstGeom>
        </p:spPr>
        <p:txBody>
          <a:bodyPr vert="horz" wrap="square" lIns="0" tIns="12700" rIns="0" bIns="0" rtlCol="0">
            <a:spAutoFit/>
          </a:bodyPr>
          <a:lstStyle/>
          <a:p>
            <a:pPr marL="12700" marR="5080">
              <a:lnSpc>
                <a:spcPct val="100000"/>
              </a:lnSpc>
              <a:spcBef>
                <a:spcPts val="100"/>
              </a:spcBef>
            </a:pPr>
            <a:r>
              <a:rPr lang="en-AU" dirty="0"/>
              <a:t>Worked example</a:t>
            </a:r>
            <a:endParaRPr spc="-10" dirty="0">
              <a:solidFill>
                <a:schemeClr val="accent1"/>
              </a:solidFill>
            </a:endParaRPr>
          </a:p>
        </p:txBody>
      </p:sp>
      <p:sp>
        <p:nvSpPr>
          <p:cNvPr id="3" name="TextBox 2">
            <a:extLst>
              <a:ext uri="{FF2B5EF4-FFF2-40B4-BE49-F238E27FC236}">
                <a16:creationId xmlns:a16="http://schemas.microsoft.com/office/drawing/2014/main" id="{69FC670B-0145-B142-CD49-AE01D826D462}"/>
              </a:ext>
            </a:extLst>
          </p:cNvPr>
          <p:cNvSpPr txBox="1"/>
          <p:nvPr/>
        </p:nvSpPr>
        <p:spPr>
          <a:xfrm>
            <a:off x="577850" y="889238"/>
            <a:ext cx="7589405" cy="1287532"/>
          </a:xfrm>
          <a:prstGeom prst="rect">
            <a:avLst/>
          </a:prstGeom>
          <a:noFill/>
        </p:spPr>
        <p:txBody>
          <a:bodyPr wrap="square" rtlCol="0">
            <a:spAutoFit/>
          </a:bodyPr>
          <a:lstStyle/>
          <a:p>
            <a:pPr>
              <a:lnSpc>
                <a:spcPct val="150000"/>
              </a:lnSpc>
            </a:pPr>
            <a:r>
              <a:rPr lang="en-AU" dirty="0"/>
              <a:t>Load colon cancer dataset from </a:t>
            </a:r>
            <a:r>
              <a:rPr lang="en-AU" i="1" dirty="0"/>
              <a:t>survival</a:t>
            </a:r>
            <a:r>
              <a:rPr lang="en-AU" dirty="0"/>
              <a:t> package.</a:t>
            </a:r>
          </a:p>
          <a:p>
            <a:pPr>
              <a:lnSpc>
                <a:spcPct val="150000"/>
              </a:lnSpc>
            </a:pPr>
            <a:endParaRPr lang="en-AU" dirty="0"/>
          </a:p>
          <a:p>
            <a:pPr>
              <a:lnSpc>
                <a:spcPct val="150000"/>
              </a:lnSpc>
            </a:pPr>
            <a:r>
              <a:rPr lang="en-AU" dirty="0"/>
              <a:t>R coding supplied and redacted from below:</a:t>
            </a:r>
          </a:p>
        </p:txBody>
      </p:sp>
      <p:sp>
        <p:nvSpPr>
          <p:cNvPr id="7" name="TextBox 6">
            <a:extLst>
              <a:ext uri="{FF2B5EF4-FFF2-40B4-BE49-F238E27FC236}">
                <a16:creationId xmlns:a16="http://schemas.microsoft.com/office/drawing/2014/main" id="{DAECF196-9C5F-10DA-53DB-74C3591ADCBA}"/>
              </a:ext>
            </a:extLst>
          </p:cNvPr>
          <p:cNvSpPr txBox="1"/>
          <p:nvPr/>
        </p:nvSpPr>
        <p:spPr>
          <a:xfrm>
            <a:off x="701097" y="2522154"/>
            <a:ext cx="7589405" cy="889154"/>
          </a:xfrm>
          <a:prstGeom prst="rect">
            <a:avLst/>
          </a:prstGeom>
          <a:noFill/>
        </p:spPr>
        <p:txBody>
          <a:bodyPr wrap="square" rtlCol="0">
            <a:spAutoFit/>
          </a:bodyPr>
          <a:lstStyle/>
          <a:p>
            <a:pPr>
              <a:lnSpc>
                <a:spcPct val="150000"/>
              </a:lnSpc>
            </a:pPr>
            <a:r>
              <a:rPr lang="en-US" sz="1200" dirty="0" err="1"/>
              <a:t>Therneau</a:t>
            </a:r>
            <a:r>
              <a:rPr lang="en-US" sz="1200" dirty="0"/>
              <a:t>, T. M., &amp; Ou, F.-S. (2024). Using multistate models with clinical trial data for a deeper understanding of complex disease processes. Clinical Trials, 21(5), 531–540. https://doi.org/10.1177/17407745241267862</a:t>
            </a:r>
          </a:p>
        </p:txBody>
      </p:sp>
    </p:spTree>
    <p:extLst>
      <p:ext uri="{BB962C8B-B14F-4D97-AF65-F5344CB8AC3E}">
        <p14:creationId xmlns:p14="http://schemas.microsoft.com/office/powerpoint/2010/main" val="338550654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627D7E-54DF-8CCC-3387-85011136401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A572AC0-7942-4B0F-B6B4-435565B1F200}"/>
              </a:ext>
              <a:ext uri="{C183D7F6-B498-43B3-948B-1728B52AA6E4}">
                <adec:decorative xmlns:adec="http://schemas.microsoft.com/office/drawing/2017/decorative" val="0"/>
              </a:ext>
            </a:extLst>
          </p:cNvPr>
          <p:cNvSpPr txBox="1">
            <a:spLocks noGrp="1"/>
          </p:cNvSpPr>
          <p:nvPr>
            <p:ph type="title"/>
          </p:nvPr>
        </p:nvSpPr>
        <p:spPr>
          <a:xfrm>
            <a:off x="577850" y="514350"/>
            <a:ext cx="7988300" cy="382156"/>
          </a:xfrm>
          <a:prstGeom prst="rect">
            <a:avLst/>
          </a:prstGeom>
        </p:spPr>
        <p:txBody>
          <a:bodyPr vert="horz" wrap="square" lIns="0" tIns="12700" rIns="0" bIns="0" rtlCol="0">
            <a:spAutoFit/>
          </a:bodyPr>
          <a:lstStyle/>
          <a:p>
            <a:pPr marL="12700" marR="5080">
              <a:lnSpc>
                <a:spcPct val="100000"/>
              </a:lnSpc>
              <a:spcBef>
                <a:spcPts val="100"/>
              </a:spcBef>
            </a:pPr>
            <a:r>
              <a:rPr lang="en-AU" dirty="0"/>
              <a:t>Worked example</a:t>
            </a:r>
            <a:endParaRPr spc="-10" dirty="0">
              <a:solidFill>
                <a:schemeClr val="accent1"/>
              </a:solidFill>
            </a:endParaRPr>
          </a:p>
        </p:txBody>
      </p:sp>
      <p:sp>
        <p:nvSpPr>
          <p:cNvPr id="3" name="TextBox 2">
            <a:extLst>
              <a:ext uri="{FF2B5EF4-FFF2-40B4-BE49-F238E27FC236}">
                <a16:creationId xmlns:a16="http://schemas.microsoft.com/office/drawing/2014/main" id="{D6F77F2C-1667-9454-B2BC-D3B2D99B057C}"/>
              </a:ext>
            </a:extLst>
          </p:cNvPr>
          <p:cNvSpPr txBox="1"/>
          <p:nvPr/>
        </p:nvSpPr>
        <p:spPr>
          <a:xfrm>
            <a:off x="577850" y="889238"/>
            <a:ext cx="7589405" cy="456535"/>
          </a:xfrm>
          <a:prstGeom prst="rect">
            <a:avLst/>
          </a:prstGeom>
          <a:noFill/>
        </p:spPr>
        <p:txBody>
          <a:bodyPr wrap="square" rtlCol="0">
            <a:spAutoFit/>
          </a:bodyPr>
          <a:lstStyle/>
          <a:p>
            <a:pPr>
              <a:lnSpc>
                <a:spcPct val="150000"/>
              </a:lnSpc>
            </a:pPr>
            <a:r>
              <a:rPr lang="en-AU" dirty="0"/>
              <a:t>Load colon cancer dataset from </a:t>
            </a:r>
            <a:r>
              <a:rPr lang="en-AU" i="1" dirty="0"/>
              <a:t>survival</a:t>
            </a:r>
            <a:r>
              <a:rPr lang="en-AU" dirty="0"/>
              <a:t> package.</a:t>
            </a:r>
          </a:p>
        </p:txBody>
      </p:sp>
      <p:pic>
        <p:nvPicPr>
          <p:cNvPr id="5" name="Picture 4">
            <a:extLst>
              <a:ext uri="{FF2B5EF4-FFF2-40B4-BE49-F238E27FC236}">
                <a16:creationId xmlns:a16="http://schemas.microsoft.com/office/drawing/2014/main" id="{EB019924-EE19-0A02-07B5-478A761C5761}"/>
              </a:ext>
            </a:extLst>
          </p:cNvPr>
          <p:cNvPicPr>
            <a:picLocks noChangeAspect="1"/>
          </p:cNvPicPr>
          <p:nvPr/>
        </p:nvPicPr>
        <p:blipFill>
          <a:blip r:embed="rId3"/>
          <a:stretch>
            <a:fillRect/>
          </a:stretch>
        </p:blipFill>
        <p:spPr>
          <a:xfrm>
            <a:off x="1245677" y="1411941"/>
            <a:ext cx="5951370" cy="3261605"/>
          </a:xfrm>
          <a:prstGeom prst="rect">
            <a:avLst/>
          </a:prstGeom>
        </p:spPr>
      </p:pic>
    </p:spTree>
    <p:extLst>
      <p:ext uri="{BB962C8B-B14F-4D97-AF65-F5344CB8AC3E}">
        <p14:creationId xmlns:p14="http://schemas.microsoft.com/office/powerpoint/2010/main" val="216407762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213808-C123-9C75-75BA-122D84C2EB5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12B96DD-E19C-F980-4F5F-C26CC8C95BD0}"/>
              </a:ext>
              <a:ext uri="{C183D7F6-B498-43B3-948B-1728B52AA6E4}">
                <adec:decorative xmlns:adec="http://schemas.microsoft.com/office/drawing/2017/decorative" val="0"/>
              </a:ext>
            </a:extLst>
          </p:cNvPr>
          <p:cNvSpPr txBox="1">
            <a:spLocks noGrp="1"/>
          </p:cNvSpPr>
          <p:nvPr>
            <p:ph type="title"/>
          </p:nvPr>
        </p:nvSpPr>
        <p:spPr>
          <a:xfrm>
            <a:off x="577850" y="514350"/>
            <a:ext cx="7988300" cy="382156"/>
          </a:xfrm>
          <a:prstGeom prst="rect">
            <a:avLst/>
          </a:prstGeom>
        </p:spPr>
        <p:txBody>
          <a:bodyPr vert="horz" wrap="square" lIns="0" tIns="12700" rIns="0" bIns="0" rtlCol="0">
            <a:spAutoFit/>
          </a:bodyPr>
          <a:lstStyle/>
          <a:p>
            <a:pPr marL="12700" marR="5080">
              <a:lnSpc>
                <a:spcPct val="100000"/>
              </a:lnSpc>
              <a:spcBef>
                <a:spcPts val="100"/>
              </a:spcBef>
            </a:pPr>
            <a:r>
              <a:rPr lang="en-AU" dirty="0"/>
              <a:t>Worked example</a:t>
            </a:r>
            <a:endParaRPr spc="-10" dirty="0">
              <a:solidFill>
                <a:schemeClr val="accent1"/>
              </a:solidFill>
            </a:endParaRPr>
          </a:p>
        </p:txBody>
      </p:sp>
      <p:sp>
        <p:nvSpPr>
          <p:cNvPr id="3" name="TextBox 2">
            <a:extLst>
              <a:ext uri="{FF2B5EF4-FFF2-40B4-BE49-F238E27FC236}">
                <a16:creationId xmlns:a16="http://schemas.microsoft.com/office/drawing/2014/main" id="{7D14B091-06C1-CF01-9836-16C2A14F9934}"/>
              </a:ext>
            </a:extLst>
          </p:cNvPr>
          <p:cNvSpPr txBox="1"/>
          <p:nvPr/>
        </p:nvSpPr>
        <p:spPr>
          <a:xfrm>
            <a:off x="577850" y="889238"/>
            <a:ext cx="7589405" cy="872034"/>
          </a:xfrm>
          <a:prstGeom prst="rect">
            <a:avLst/>
          </a:prstGeom>
          <a:noFill/>
        </p:spPr>
        <p:txBody>
          <a:bodyPr wrap="square" rtlCol="0">
            <a:spAutoFit/>
          </a:bodyPr>
          <a:lstStyle/>
          <a:p>
            <a:pPr>
              <a:lnSpc>
                <a:spcPct val="150000"/>
              </a:lnSpc>
            </a:pPr>
            <a:r>
              <a:rPr lang="en-AU" dirty="0"/>
              <a:t>Load colon cancer dataset from </a:t>
            </a:r>
            <a:r>
              <a:rPr lang="en-AU" i="1" dirty="0"/>
              <a:t>survival</a:t>
            </a:r>
            <a:r>
              <a:rPr lang="en-AU" dirty="0"/>
              <a:t> package.</a:t>
            </a:r>
          </a:p>
          <a:p>
            <a:pPr>
              <a:lnSpc>
                <a:spcPct val="150000"/>
              </a:lnSpc>
            </a:pPr>
            <a:r>
              <a:rPr lang="en-AU" dirty="0"/>
              <a:t>1. Create state space figure</a:t>
            </a:r>
          </a:p>
        </p:txBody>
      </p:sp>
      <p:sp>
        <p:nvSpPr>
          <p:cNvPr id="5" name="TextBox 4">
            <a:extLst>
              <a:ext uri="{FF2B5EF4-FFF2-40B4-BE49-F238E27FC236}">
                <a16:creationId xmlns:a16="http://schemas.microsoft.com/office/drawing/2014/main" id="{3B623A7A-B9B5-2D7C-B517-2E1C6C4D8478}"/>
              </a:ext>
            </a:extLst>
          </p:cNvPr>
          <p:cNvSpPr txBox="1"/>
          <p:nvPr/>
        </p:nvSpPr>
        <p:spPr>
          <a:xfrm>
            <a:off x="777297" y="1840005"/>
            <a:ext cx="7589405" cy="2650726"/>
          </a:xfrm>
          <a:prstGeom prst="rect">
            <a:avLst/>
          </a:prstGeom>
          <a:noFill/>
        </p:spPr>
        <p:txBody>
          <a:bodyPr wrap="square" rtlCol="0">
            <a:spAutoFit/>
          </a:bodyPr>
          <a:lstStyle/>
          <a:p>
            <a:pPr>
              <a:lnSpc>
                <a:spcPct val="150000"/>
              </a:lnSpc>
            </a:pPr>
            <a:r>
              <a:rPr lang="en-US" sz="1400" dirty="0">
                <a:latin typeface="Courier New" panose="02070309020205020404" pitchFamily="49" charset="0"/>
                <a:cs typeface="Courier New" panose="02070309020205020404" pitchFamily="49" charset="0"/>
              </a:rPr>
              <a:t>#State space figure</a:t>
            </a:r>
          </a:p>
          <a:p>
            <a:pPr>
              <a:lnSpc>
                <a:spcPct val="150000"/>
              </a:lnSpc>
            </a:pPr>
            <a:r>
              <a:rPr lang="en-US" sz="1400" dirty="0">
                <a:latin typeface="Courier New" panose="02070309020205020404" pitchFamily="49" charset="0"/>
                <a:cs typeface="Courier New" panose="02070309020205020404" pitchFamily="49" charset="0"/>
              </a:rPr>
              <a:t>states &lt;- c("Disease-free\n(929", "Recurrence", "Death")</a:t>
            </a:r>
          </a:p>
          <a:p>
            <a:pPr>
              <a:lnSpc>
                <a:spcPct val="150000"/>
              </a:lnSpc>
            </a:pPr>
            <a:r>
              <a:rPr lang="en-US" sz="1400" dirty="0" err="1">
                <a:latin typeface="Courier New" panose="02070309020205020404" pitchFamily="49" charset="0"/>
                <a:cs typeface="Courier New" panose="02070309020205020404" pitchFamily="49" charset="0"/>
              </a:rPr>
              <a:t>smat</a:t>
            </a:r>
            <a:r>
              <a:rPr lang="en-US" sz="1400" dirty="0">
                <a:latin typeface="Courier New" panose="02070309020205020404" pitchFamily="49" charset="0"/>
                <a:cs typeface="Courier New" panose="02070309020205020404" pitchFamily="49" charset="0"/>
              </a:rPr>
              <a:t> &lt;- matrix(0, 3, 3, </a:t>
            </a:r>
            <a:r>
              <a:rPr lang="en-US" sz="1400" dirty="0" err="1">
                <a:latin typeface="Courier New" panose="02070309020205020404" pitchFamily="49" charset="0"/>
                <a:cs typeface="Courier New" panose="02070309020205020404" pitchFamily="49" charset="0"/>
              </a:rPr>
              <a:t>dimnames</a:t>
            </a:r>
            <a:r>
              <a:rPr lang="en-US" sz="1400" dirty="0">
                <a:latin typeface="Courier New" panose="02070309020205020404" pitchFamily="49" charset="0"/>
                <a:cs typeface="Courier New" panose="02070309020205020404" pitchFamily="49" charset="0"/>
              </a:rPr>
              <a:t>=list(from=states, to=states))</a:t>
            </a:r>
          </a:p>
          <a:p>
            <a:pPr>
              <a:lnSpc>
                <a:spcPct val="150000"/>
              </a:lnSpc>
            </a:pPr>
            <a:r>
              <a:rPr lang="en-US" sz="1400" dirty="0" err="1">
                <a:latin typeface="Courier New" panose="02070309020205020404" pitchFamily="49" charset="0"/>
                <a:cs typeface="Courier New" panose="02070309020205020404" pitchFamily="49" charset="0"/>
              </a:rPr>
              <a:t>smat</a:t>
            </a:r>
            <a:r>
              <a:rPr lang="en-US" sz="1400" dirty="0">
                <a:latin typeface="Courier New" panose="02070309020205020404" pitchFamily="49" charset="0"/>
                <a:cs typeface="Courier New" panose="02070309020205020404" pitchFamily="49" charset="0"/>
              </a:rPr>
              <a:t>[1, 2:3] &lt;- 1; </a:t>
            </a:r>
            <a:r>
              <a:rPr lang="en-US" sz="1400" dirty="0" err="1">
                <a:latin typeface="Courier New" panose="02070309020205020404" pitchFamily="49" charset="0"/>
                <a:cs typeface="Courier New" panose="02070309020205020404" pitchFamily="49" charset="0"/>
              </a:rPr>
              <a:t>smat</a:t>
            </a:r>
            <a:r>
              <a:rPr lang="en-US" sz="1400" dirty="0">
                <a:latin typeface="Courier New" panose="02070309020205020404" pitchFamily="49" charset="0"/>
                <a:cs typeface="Courier New" panose="02070309020205020404" pitchFamily="49" charset="0"/>
              </a:rPr>
              <a:t>[2, 3] &lt;- 1</a:t>
            </a:r>
          </a:p>
          <a:p>
            <a:pPr>
              <a:lnSpc>
                <a:spcPct val="150000"/>
              </a:lnSpc>
            </a:pPr>
            <a:r>
              <a:rPr lang="en-US" sz="1400" dirty="0" err="1">
                <a:latin typeface="Courier New" panose="02070309020205020404" pitchFamily="49" charset="0"/>
                <a:cs typeface="Courier New" panose="02070309020205020404" pitchFamily="49" charset="0"/>
              </a:rPr>
              <a:t>Smat</a:t>
            </a:r>
            <a:endParaRPr lang="en-US" sz="1400" dirty="0">
              <a:latin typeface="Courier New" panose="02070309020205020404" pitchFamily="49" charset="0"/>
              <a:cs typeface="Courier New" panose="02070309020205020404" pitchFamily="49" charset="0"/>
            </a:endParaRPr>
          </a:p>
          <a:p>
            <a:pPr>
              <a:lnSpc>
                <a:spcPct val="150000"/>
              </a:lnSpc>
            </a:pPr>
            <a:endParaRPr lang="en-US" sz="1400" dirty="0">
              <a:latin typeface="Courier New" panose="02070309020205020404" pitchFamily="49" charset="0"/>
              <a:cs typeface="Courier New" panose="02070309020205020404" pitchFamily="49" charset="0"/>
            </a:endParaRPr>
          </a:p>
          <a:p>
            <a:pPr>
              <a:lnSpc>
                <a:spcPct val="150000"/>
              </a:lnSpc>
            </a:pPr>
            <a:r>
              <a:rPr lang="en-AU" sz="1400" dirty="0">
                <a:latin typeface="Courier New" panose="02070309020205020404" pitchFamily="49" charset="0"/>
                <a:cs typeface="Courier New" panose="02070309020205020404" pitchFamily="49" charset="0"/>
              </a:rPr>
              <a:t>#smat is a matrix with a 1 for any valid transition, 0 otherwise </a:t>
            </a:r>
          </a:p>
          <a:p>
            <a:pPr>
              <a:lnSpc>
                <a:spcPct val="150000"/>
              </a:lnSpc>
            </a:pPr>
            <a:r>
              <a:rPr lang="en-AU" sz="1400" dirty="0" err="1">
                <a:latin typeface="Courier New" panose="02070309020205020404" pitchFamily="49" charset="0"/>
                <a:cs typeface="Courier New" panose="02070309020205020404" pitchFamily="49" charset="0"/>
              </a:rPr>
              <a:t>statefig</a:t>
            </a:r>
            <a:r>
              <a:rPr lang="en-AU" sz="1400" dirty="0">
                <a:latin typeface="Courier New" panose="02070309020205020404" pitchFamily="49" charset="0"/>
                <a:cs typeface="Courier New" panose="02070309020205020404" pitchFamily="49" charset="0"/>
              </a:rPr>
              <a:t>(1:2, </a:t>
            </a:r>
            <a:r>
              <a:rPr lang="en-AU" sz="1400" dirty="0" err="1">
                <a:latin typeface="Courier New" panose="02070309020205020404" pitchFamily="49" charset="0"/>
                <a:cs typeface="Courier New" panose="02070309020205020404" pitchFamily="49" charset="0"/>
              </a:rPr>
              <a:t>smat</a:t>
            </a:r>
            <a:r>
              <a:rPr lang="en-AU" sz="1400"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162855426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3C2107-6F98-7909-3CF9-847028CBC04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6F3037E-7E7C-ED28-148E-922B9DA6E6AF}"/>
              </a:ext>
              <a:ext uri="{C183D7F6-B498-43B3-948B-1728B52AA6E4}">
                <adec:decorative xmlns:adec="http://schemas.microsoft.com/office/drawing/2017/decorative" val="0"/>
              </a:ext>
            </a:extLst>
          </p:cNvPr>
          <p:cNvSpPr txBox="1">
            <a:spLocks noGrp="1"/>
          </p:cNvSpPr>
          <p:nvPr>
            <p:ph type="title"/>
          </p:nvPr>
        </p:nvSpPr>
        <p:spPr>
          <a:xfrm>
            <a:off x="577850" y="514350"/>
            <a:ext cx="7988300" cy="382156"/>
          </a:xfrm>
          <a:prstGeom prst="rect">
            <a:avLst/>
          </a:prstGeom>
        </p:spPr>
        <p:txBody>
          <a:bodyPr vert="horz" wrap="square" lIns="0" tIns="12700" rIns="0" bIns="0" rtlCol="0">
            <a:spAutoFit/>
          </a:bodyPr>
          <a:lstStyle/>
          <a:p>
            <a:pPr marL="12700" marR="5080">
              <a:lnSpc>
                <a:spcPct val="100000"/>
              </a:lnSpc>
              <a:spcBef>
                <a:spcPts val="100"/>
              </a:spcBef>
            </a:pPr>
            <a:r>
              <a:rPr lang="en-AU" dirty="0"/>
              <a:t>Worked example</a:t>
            </a:r>
            <a:endParaRPr spc="-10" dirty="0">
              <a:solidFill>
                <a:schemeClr val="accent1"/>
              </a:solidFill>
            </a:endParaRPr>
          </a:p>
        </p:txBody>
      </p:sp>
      <p:sp>
        <p:nvSpPr>
          <p:cNvPr id="5" name="TextBox 4">
            <a:extLst>
              <a:ext uri="{FF2B5EF4-FFF2-40B4-BE49-F238E27FC236}">
                <a16:creationId xmlns:a16="http://schemas.microsoft.com/office/drawing/2014/main" id="{8C34F7B3-1135-9D43-9861-D0AA23B53374}"/>
              </a:ext>
            </a:extLst>
          </p:cNvPr>
          <p:cNvSpPr txBox="1"/>
          <p:nvPr/>
        </p:nvSpPr>
        <p:spPr>
          <a:xfrm>
            <a:off x="577850" y="889238"/>
            <a:ext cx="7589405" cy="456535"/>
          </a:xfrm>
          <a:prstGeom prst="rect">
            <a:avLst/>
          </a:prstGeom>
          <a:noFill/>
        </p:spPr>
        <p:txBody>
          <a:bodyPr wrap="square" rtlCol="0">
            <a:spAutoFit/>
          </a:bodyPr>
          <a:lstStyle/>
          <a:p>
            <a:pPr>
              <a:lnSpc>
                <a:spcPct val="150000"/>
              </a:lnSpc>
            </a:pPr>
            <a:r>
              <a:rPr lang="en-AU" dirty="0"/>
              <a:t>1. Create state space figure</a:t>
            </a:r>
          </a:p>
        </p:txBody>
      </p:sp>
      <p:pic>
        <p:nvPicPr>
          <p:cNvPr id="8" name="Picture 7">
            <a:extLst>
              <a:ext uri="{FF2B5EF4-FFF2-40B4-BE49-F238E27FC236}">
                <a16:creationId xmlns:a16="http://schemas.microsoft.com/office/drawing/2014/main" id="{31AE4918-1371-A9A5-554C-00FD4DC3E2D3}"/>
              </a:ext>
            </a:extLst>
          </p:cNvPr>
          <p:cNvPicPr>
            <a:picLocks noChangeAspect="1"/>
          </p:cNvPicPr>
          <p:nvPr/>
        </p:nvPicPr>
        <p:blipFill>
          <a:blip r:embed="rId3"/>
          <a:stretch>
            <a:fillRect/>
          </a:stretch>
        </p:blipFill>
        <p:spPr>
          <a:xfrm>
            <a:off x="2343712" y="2058244"/>
            <a:ext cx="4057680" cy="2647969"/>
          </a:xfrm>
          <a:prstGeom prst="rect">
            <a:avLst/>
          </a:prstGeom>
        </p:spPr>
      </p:pic>
    </p:spTree>
    <p:extLst>
      <p:ext uri="{BB962C8B-B14F-4D97-AF65-F5344CB8AC3E}">
        <p14:creationId xmlns:p14="http://schemas.microsoft.com/office/powerpoint/2010/main" val="375002755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A0FD97-8C88-A4B3-92A9-D061F4D3836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3A10363-ED08-4E41-38F0-125F2BC4E18A}"/>
              </a:ext>
              <a:ext uri="{C183D7F6-B498-43B3-948B-1728B52AA6E4}">
                <adec:decorative xmlns:adec="http://schemas.microsoft.com/office/drawing/2017/decorative" val="0"/>
              </a:ext>
            </a:extLst>
          </p:cNvPr>
          <p:cNvSpPr txBox="1">
            <a:spLocks noGrp="1"/>
          </p:cNvSpPr>
          <p:nvPr>
            <p:ph type="title"/>
          </p:nvPr>
        </p:nvSpPr>
        <p:spPr>
          <a:xfrm>
            <a:off x="577850" y="514350"/>
            <a:ext cx="7988300" cy="382156"/>
          </a:xfrm>
          <a:prstGeom prst="rect">
            <a:avLst/>
          </a:prstGeom>
        </p:spPr>
        <p:txBody>
          <a:bodyPr vert="horz" wrap="square" lIns="0" tIns="12700" rIns="0" bIns="0" rtlCol="0">
            <a:spAutoFit/>
          </a:bodyPr>
          <a:lstStyle/>
          <a:p>
            <a:pPr marL="12700" marR="5080">
              <a:lnSpc>
                <a:spcPct val="100000"/>
              </a:lnSpc>
              <a:spcBef>
                <a:spcPts val="100"/>
              </a:spcBef>
            </a:pPr>
            <a:r>
              <a:rPr lang="en-AU" dirty="0"/>
              <a:t>Worked example</a:t>
            </a:r>
            <a:endParaRPr spc="-10" dirty="0">
              <a:solidFill>
                <a:schemeClr val="accent1"/>
              </a:solidFill>
            </a:endParaRPr>
          </a:p>
        </p:txBody>
      </p:sp>
      <p:sp>
        <p:nvSpPr>
          <p:cNvPr id="5" name="TextBox 4">
            <a:extLst>
              <a:ext uri="{FF2B5EF4-FFF2-40B4-BE49-F238E27FC236}">
                <a16:creationId xmlns:a16="http://schemas.microsoft.com/office/drawing/2014/main" id="{F8A615B4-1C96-778E-1714-ED030B5AC859}"/>
              </a:ext>
            </a:extLst>
          </p:cNvPr>
          <p:cNvSpPr txBox="1"/>
          <p:nvPr/>
        </p:nvSpPr>
        <p:spPr>
          <a:xfrm>
            <a:off x="577850" y="889238"/>
            <a:ext cx="7589405" cy="456535"/>
          </a:xfrm>
          <a:prstGeom prst="rect">
            <a:avLst/>
          </a:prstGeom>
          <a:noFill/>
        </p:spPr>
        <p:txBody>
          <a:bodyPr wrap="square" rtlCol="0">
            <a:spAutoFit/>
          </a:bodyPr>
          <a:lstStyle/>
          <a:p>
            <a:pPr>
              <a:lnSpc>
                <a:spcPct val="150000"/>
              </a:lnSpc>
            </a:pPr>
            <a:r>
              <a:rPr lang="en-AU" dirty="0"/>
              <a:t>2. Data checks for tied times</a:t>
            </a:r>
          </a:p>
        </p:txBody>
      </p:sp>
      <p:pic>
        <p:nvPicPr>
          <p:cNvPr id="4" name="Picture 3">
            <a:extLst>
              <a:ext uri="{FF2B5EF4-FFF2-40B4-BE49-F238E27FC236}">
                <a16:creationId xmlns:a16="http://schemas.microsoft.com/office/drawing/2014/main" id="{1785A5B6-2668-FA2E-AC31-865BE3BF761D}"/>
              </a:ext>
            </a:extLst>
          </p:cNvPr>
          <p:cNvPicPr>
            <a:picLocks noChangeAspect="1"/>
          </p:cNvPicPr>
          <p:nvPr/>
        </p:nvPicPr>
        <p:blipFill>
          <a:blip r:embed="rId3"/>
          <a:stretch>
            <a:fillRect/>
          </a:stretch>
        </p:blipFill>
        <p:spPr>
          <a:xfrm>
            <a:off x="261579" y="1461273"/>
            <a:ext cx="8620842" cy="1996175"/>
          </a:xfrm>
          <a:prstGeom prst="rect">
            <a:avLst/>
          </a:prstGeom>
        </p:spPr>
      </p:pic>
      <p:sp>
        <p:nvSpPr>
          <p:cNvPr id="6" name="Rectangle 5">
            <a:extLst>
              <a:ext uri="{FF2B5EF4-FFF2-40B4-BE49-F238E27FC236}">
                <a16:creationId xmlns:a16="http://schemas.microsoft.com/office/drawing/2014/main" id="{E3C5E87D-F9C7-B864-9C84-327BC7F214C6}"/>
              </a:ext>
            </a:extLst>
          </p:cNvPr>
          <p:cNvSpPr/>
          <p:nvPr/>
        </p:nvSpPr>
        <p:spPr>
          <a:xfrm>
            <a:off x="261579" y="2016945"/>
            <a:ext cx="8620842" cy="309094"/>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9" name="Picture 8">
            <a:extLst>
              <a:ext uri="{FF2B5EF4-FFF2-40B4-BE49-F238E27FC236}">
                <a16:creationId xmlns:a16="http://schemas.microsoft.com/office/drawing/2014/main" id="{74124865-F502-51F6-6588-2623B383092B}"/>
              </a:ext>
            </a:extLst>
          </p:cNvPr>
          <p:cNvPicPr>
            <a:picLocks noChangeAspect="1"/>
          </p:cNvPicPr>
          <p:nvPr/>
        </p:nvPicPr>
        <p:blipFill>
          <a:blip r:embed="rId4"/>
          <a:stretch>
            <a:fillRect/>
          </a:stretch>
        </p:blipFill>
        <p:spPr>
          <a:xfrm>
            <a:off x="325998" y="2953631"/>
            <a:ext cx="8492003" cy="1793478"/>
          </a:xfrm>
          <a:prstGeom prst="rect">
            <a:avLst/>
          </a:prstGeom>
        </p:spPr>
      </p:pic>
      <p:sp>
        <p:nvSpPr>
          <p:cNvPr id="10" name="Rectangle 9">
            <a:extLst>
              <a:ext uri="{FF2B5EF4-FFF2-40B4-BE49-F238E27FC236}">
                <a16:creationId xmlns:a16="http://schemas.microsoft.com/office/drawing/2014/main" id="{F12AF0AC-D936-3F5F-2B90-CC3C6C75E83F}"/>
              </a:ext>
            </a:extLst>
          </p:cNvPr>
          <p:cNvSpPr/>
          <p:nvPr/>
        </p:nvSpPr>
        <p:spPr>
          <a:xfrm>
            <a:off x="261579" y="3616697"/>
            <a:ext cx="8620842" cy="405518"/>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2476840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0"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CABC7D-4204-1566-0B12-3A62F0E66D7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AB5327A-F74B-E017-8AAF-DD62234AEFFE}"/>
              </a:ext>
              <a:ext uri="{C183D7F6-B498-43B3-948B-1728B52AA6E4}">
                <adec:decorative xmlns:adec="http://schemas.microsoft.com/office/drawing/2017/decorative" val="0"/>
              </a:ext>
            </a:extLst>
          </p:cNvPr>
          <p:cNvSpPr txBox="1">
            <a:spLocks noGrp="1"/>
          </p:cNvSpPr>
          <p:nvPr>
            <p:ph type="title"/>
          </p:nvPr>
        </p:nvSpPr>
        <p:spPr>
          <a:xfrm>
            <a:off x="577850" y="514350"/>
            <a:ext cx="7988300" cy="382156"/>
          </a:xfrm>
          <a:prstGeom prst="rect">
            <a:avLst/>
          </a:prstGeom>
        </p:spPr>
        <p:txBody>
          <a:bodyPr vert="horz" wrap="square" lIns="0" tIns="12700" rIns="0" bIns="0" rtlCol="0">
            <a:spAutoFit/>
          </a:bodyPr>
          <a:lstStyle/>
          <a:p>
            <a:pPr marL="12700" marR="5080">
              <a:lnSpc>
                <a:spcPct val="100000"/>
              </a:lnSpc>
              <a:spcBef>
                <a:spcPts val="100"/>
              </a:spcBef>
            </a:pPr>
            <a:r>
              <a:rPr lang="en-AU" dirty="0"/>
              <a:t>Worked example</a:t>
            </a:r>
            <a:endParaRPr spc="-10" dirty="0">
              <a:solidFill>
                <a:schemeClr val="accent1"/>
              </a:solidFill>
            </a:endParaRPr>
          </a:p>
        </p:txBody>
      </p:sp>
      <p:sp>
        <p:nvSpPr>
          <p:cNvPr id="5" name="TextBox 4">
            <a:extLst>
              <a:ext uri="{FF2B5EF4-FFF2-40B4-BE49-F238E27FC236}">
                <a16:creationId xmlns:a16="http://schemas.microsoft.com/office/drawing/2014/main" id="{1A64D1B7-1D0D-4EF0-0C05-CB775F150A1E}"/>
              </a:ext>
            </a:extLst>
          </p:cNvPr>
          <p:cNvSpPr txBox="1"/>
          <p:nvPr/>
        </p:nvSpPr>
        <p:spPr>
          <a:xfrm>
            <a:off x="577850" y="889238"/>
            <a:ext cx="7589405" cy="456535"/>
          </a:xfrm>
          <a:prstGeom prst="rect">
            <a:avLst/>
          </a:prstGeom>
          <a:noFill/>
        </p:spPr>
        <p:txBody>
          <a:bodyPr wrap="square" rtlCol="0">
            <a:spAutoFit/>
          </a:bodyPr>
          <a:lstStyle/>
          <a:p>
            <a:pPr>
              <a:lnSpc>
                <a:spcPct val="150000"/>
              </a:lnSpc>
            </a:pPr>
            <a:r>
              <a:rPr lang="en-AU" dirty="0"/>
              <a:t>2. Data checks for tied times</a:t>
            </a:r>
          </a:p>
        </p:txBody>
      </p:sp>
      <p:sp>
        <p:nvSpPr>
          <p:cNvPr id="3" name="TextBox 2">
            <a:extLst>
              <a:ext uri="{FF2B5EF4-FFF2-40B4-BE49-F238E27FC236}">
                <a16:creationId xmlns:a16="http://schemas.microsoft.com/office/drawing/2014/main" id="{FC40E992-2E5A-9F6B-E14D-D8650A439D59}"/>
              </a:ext>
            </a:extLst>
          </p:cNvPr>
          <p:cNvSpPr txBox="1"/>
          <p:nvPr/>
        </p:nvSpPr>
        <p:spPr>
          <a:xfrm>
            <a:off x="777297" y="1875215"/>
            <a:ext cx="7589405" cy="2562240"/>
          </a:xfrm>
          <a:prstGeom prst="rect">
            <a:avLst/>
          </a:prstGeom>
          <a:noFill/>
        </p:spPr>
        <p:txBody>
          <a:bodyPr wrap="square" rtlCol="0">
            <a:spAutoFit/>
          </a:bodyPr>
          <a:lstStyle/>
          <a:p>
            <a:pPr>
              <a:lnSpc>
                <a:spcPct val="150000"/>
              </a:lnSpc>
            </a:pPr>
            <a:r>
              <a:rPr lang="en-US" sz="1200" dirty="0">
                <a:latin typeface="Courier New" panose="02070309020205020404" pitchFamily="49" charset="0"/>
                <a:cs typeface="Courier New" panose="02070309020205020404" pitchFamily="49" charset="0"/>
              </a:rPr>
              <a:t>#Divide the data into the two states</a:t>
            </a:r>
          </a:p>
          <a:p>
            <a:pPr>
              <a:lnSpc>
                <a:spcPct val="150000"/>
              </a:lnSpc>
            </a:pPr>
            <a:r>
              <a:rPr lang="en-US" sz="1200" dirty="0">
                <a:latin typeface="Courier New" panose="02070309020205020404" pitchFamily="49" charset="0"/>
                <a:cs typeface="Courier New" panose="02070309020205020404" pitchFamily="49" charset="0"/>
              </a:rPr>
              <a:t>c1 &lt;- subset(colon, </a:t>
            </a:r>
            <a:r>
              <a:rPr lang="en-US" sz="1200" dirty="0" err="1">
                <a:latin typeface="Courier New" panose="02070309020205020404" pitchFamily="49" charset="0"/>
                <a:cs typeface="Courier New" panose="02070309020205020404" pitchFamily="49" charset="0"/>
              </a:rPr>
              <a:t>etype</a:t>
            </a:r>
            <a:r>
              <a:rPr lang="en-US" sz="1200" dirty="0">
                <a:latin typeface="Courier New" panose="02070309020205020404" pitchFamily="49" charset="0"/>
                <a:cs typeface="Courier New" panose="02070309020205020404" pitchFamily="49" charset="0"/>
              </a:rPr>
              <a:t>== 1) # recurrence</a:t>
            </a:r>
          </a:p>
          <a:p>
            <a:pPr>
              <a:lnSpc>
                <a:spcPct val="150000"/>
              </a:lnSpc>
            </a:pPr>
            <a:r>
              <a:rPr lang="en-US" sz="1200" dirty="0">
                <a:latin typeface="Courier New" panose="02070309020205020404" pitchFamily="49" charset="0"/>
                <a:cs typeface="Courier New" panose="02070309020205020404" pitchFamily="49" charset="0"/>
              </a:rPr>
              <a:t>c2 &lt;- subset(colon, </a:t>
            </a:r>
            <a:r>
              <a:rPr lang="en-US" sz="1200" dirty="0" err="1">
                <a:latin typeface="Courier New" panose="02070309020205020404" pitchFamily="49" charset="0"/>
                <a:cs typeface="Courier New" panose="02070309020205020404" pitchFamily="49" charset="0"/>
              </a:rPr>
              <a:t>etype</a:t>
            </a:r>
            <a:r>
              <a:rPr lang="en-US" sz="1200" dirty="0">
                <a:latin typeface="Courier New" panose="02070309020205020404" pitchFamily="49" charset="0"/>
                <a:cs typeface="Courier New" panose="02070309020205020404" pitchFamily="49" charset="0"/>
              </a:rPr>
              <a:t>== 2) # death</a:t>
            </a:r>
          </a:p>
          <a:p>
            <a:pPr>
              <a:lnSpc>
                <a:spcPct val="150000"/>
              </a:lnSpc>
            </a:pPr>
            <a:r>
              <a:rPr lang="en-US" sz="1200" dirty="0">
                <a:latin typeface="Courier New" panose="02070309020205020404" pitchFamily="49" charset="0"/>
                <a:cs typeface="Courier New" panose="02070309020205020404" pitchFamily="49" charset="0"/>
              </a:rPr>
              <a:t>#Check for tied times</a:t>
            </a:r>
          </a:p>
          <a:p>
            <a:pPr>
              <a:lnSpc>
                <a:spcPct val="150000"/>
              </a:lnSpc>
            </a:pPr>
            <a:r>
              <a:rPr lang="en-US" sz="1200" dirty="0">
                <a:latin typeface="Courier New" panose="02070309020205020404" pitchFamily="49" charset="0"/>
                <a:cs typeface="Courier New" panose="02070309020205020404" pitchFamily="49" charset="0"/>
              </a:rPr>
              <a:t>tied.id &lt;- (c1$time == c2$time &amp; c1$status==1 &amp; c2$status==1)</a:t>
            </a:r>
          </a:p>
          <a:p>
            <a:pPr>
              <a:lnSpc>
                <a:spcPct val="150000"/>
              </a:lnSpc>
            </a:pPr>
            <a:r>
              <a:rPr lang="en-US" sz="1200" dirty="0">
                <a:latin typeface="Courier New" panose="02070309020205020404" pitchFamily="49" charset="0"/>
                <a:cs typeface="Courier New" panose="02070309020205020404" pitchFamily="49" charset="0"/>
              </a:rPr>
              <a:t>table(tied.id)</a:t>
            </a:r>
          </a:p>
          <a:p>
            <a:pPr>
              <a:lnSpc>
                <a:spcPct val="150000"/>
              </a:lnSpc>
            </a:pPr>
            <a:r>
              <a:rPr lang="en-US" sz="1200" dirty="0">
                <a:latin typeface="Courier New" panose="02070309020205020404" pitchFamily="49" charset="0"/>
                <a:cs typeface="Courier New" panose="02070309020205020404" pitchFamily="49" charset="0"/>
              </a:rPr>
              <a:t># There are 5 subjects with recurrence coded on the same day as death.</a:t>
            </a:r>
          </a:p>
          <a:p>
            <a:pPr>
              <a:lnSpc>
                <a:spcPct val="150000"/>
              </a:lnSpc>
            </a:pPr>
            <a:r>
              <a:rPr lang="en-US" sz="1200" dirty="0">
                <a:latin typeface="Courier New" panose="02070309020205020404" pitchFamily="49" charset="0"/>
                <a:cs typeface="Courier New" panose="02070309020205020404" pitchFamily="49" charset="0"/>
              </a:rPr>
              <a:t># Make them recur one day earlier than their death (avoid 0 length intervals)</a:t>
            </a:r>
          </a:p>
          <a:p>
            <a:pPr>
              <a:lnSpc>
                <a:spcPct val="150000"/>
              </a:lnSpc>
            </a:pPr>
            <a:r>
              <a:rPr lang="en-US" sz="1200" dirty="0">
                <a:latin typeface="Courier New" panose="02070309020205020404" pitchFamily="49" charset="0"/>
                <a:cs typeface="Courier New" panose="02070309020205020404" pitchFamily="49" charset="0"/>
              </a:rPr>
              <a:t>c1$time[tied.id] &lt;- c1$time[tied.id] -1</a:t>
            </a:r>
            <a:endParaRPr lang="en-AU" sz="12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9120115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186C44-595F-2488-4499-63DE0F44611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81FD395-81EB-6CD7-5E17-2AF312052155}"/>
              </a:ext>
              <a:ext uri="{C183D7F6-B498-43B3-948B-1728B52AA6E4}">
                <adec:decorative xmlns:adec="http://schemas.microsoft.com/office/drawing/2017/decorative" val="0"/>
              </a:ext>
            </a:extLst>
          </p:cNvPr>
          <p:cNvSpPr txBox="1">
            <a:spLocks noGrp="1"/>
          </p:cNvSpPr>
          <p:nvPr>
            <p:ph type="title"/>
          </p:nvPr>
        </p:nvSpPr>
        <p:spPr>
          <a:xfrm>
            <a:off x="577850" y="514350"/>
            <a:ext cx="7988300" cy="382156"/>
          </a:xfrm>
          <a:prstGeom prst="rect">
            <a:avLst/>
          </a:prstGeom>
        </p:spPr>
        <p:txBody>
          <a:bodyPr vert="horz" wrap="square" lIns="0" tIns="12700" rIns="0" bIns="0" rtlCol="0">
            <a:spAutoFit/>
          </a:bodyPr>
          <a:lstStyle/>
          <a:p>
            <a:pPr marL="12700" marR="5080">
              <a:lnSpc>
                <a:spcPct val="100000"/>
              </a:lnSpc>
              <a:spcBef>
                <a:spcPts val="100"/>
              </a:spcBef>
            </a:pPr>
            <a:r>
              <a:rPr lang="en-AU" dirty="0"/>
              <a:t>Worked example</a:t>
            </a:r>
            <a:endParaRPr spc="-10" dirty="0">
              <a:solidFill>
                <a:schemeClr val="accent1"/>
              </a:solidFill>
            </a:endParaRPr>
          </a:p>
        </p:txBody>
      </p:sp>
      <p:sp>
        <p:nvSpPr>
          <p:cNvPr id="5" name="TextBox 4">
            <a:extLst>
              <a:ext uri="{FF2B5EF4-FFF2-40B4-BE49-F238E27FC236}">
                <a16:creationId xmlns:a16="http://schemas.microsoft.com/office/drawing/2014/main" id="{2074C8DF-D0D4-946F-431C-F4D7EA8FF91A}"/>
              </a:ext>
            </a:extLst>
          </p:cNvPr>
          <p:cNvSpPr txBox="1"/>
          <p:nvPr/>
        </p:nvSpPr>
        <p:spPr>
          <a:xfrm>
            <a:off x="577850" y="889238"/>
            <a:ext cx="7589405" cy="456535"/>
          </a:xfrm>
          <a:prstGeom prst="rect">
            <a:avLst/>
          </a:prstGeom>
          <a:noFill/>
        </p:spPr>
        <p:txBody>
          <a:bodyPr wrap="square" rtlCol="0">
            <a:spAutoFit/>
          </a:bodyPr>
          <a:lstStyle/>
          <a:p>
            <a:pPr>
              <a:lnSpc>
                <a:spcPct val="150000"/>
              </a:lnSpc>
            </a:pPr>
            <a:r>
              <a:rPr lang="en-AU" dirty="0"/>
              <a:t>3. Recombine data to have </a:t>
            </a:r>
            <a:r>
              <a:rPr lang="en-AU" b="1" dirty="0"/>
              <a:t>time1</a:t>
            </a:r>
            <a:r>
              <a:rPr lang="en-AU" dirty="0"/>
              <a:t> to </a:t>
            </a:r>
            <a:r>
              <a:rPr lang="en-AU" b="1" dirty="0"/>
              <a:t>time2</a:t>
            </a:r>
            <a:r>
              <a:rPr lang="en-AU" dirty="0"/>
              <a:t>, and </a:t>
            </a:r>
            <a:r>
              <a:rPr lang="en-AU" b="1" dirty="0"/>
              <a:t>state</a:t>
            </a:r>
            <a:r>
              <a:rPr lang="en-AU" dirty="0"/>
              <a:t> variable</a:t>
            </a:r>
          </a:p>
        </p:txBody>
      </p:sp>
      <p:sp>
        <p:nvSpPr>
          <p:cNvPr id="3" name="TextBox 2">
            <a:extLst>
              <a:ext uri="{FF2B5EF4-FFF2-40B4-BE49-F238E27FC236}">
                <a16:creationId xmlns:a16="http://schemas.microsoft.com/office/drawing/2014/main" id="{414F9AE7-CAD6-9920-B70D-007B42E72F9E}"/>
              </a:ext>
            </a:extLst>
          </p:cNvPr>
          <p:cNvSpPr txBox="1"/>
          <p:nvPr/>
        </p:nvSpPr>
        <p:spPr>
          <a:xfrm>
            <a:off x="493362" y="1886101"/>
            <a:ext cx="8072788" cy="2562240"/>
          </a:xfrm>
          <a:prstGeom prst="rect">
            <a:avLst/>
          </a:prstGeom>
          <a:noFill/>
        </p:spPr>
        <p:txBody>
          <a:bodyPr wrap="square" rtlCol="0">
            <a:spAutoFit/>
          </a:bodyPr>
          <a:lstStyle/>
          <a:p>
            <a:pPr>
              <a:lnSpc>
                <a:spcPct val="150000"/>
              </a:lnSpc>
            </a:pPr>
            <a:r>
              <a:rPr lang="en-US" sz="1200" dirty="0">
                <a:latin typeface="Courier New" panose="02070309020205020404" pitchFamily="49" charset="0"/>
                <a:cs typeface="Courier New" panose="02070309020205020404" pitchFamily="49" charset="0"/>
              </a:rPr>
              <a:t># Create the counting process dataset</a:t>
            </a:r>
          </a:p>
          <a:p>
            <a:pPr>
              <a:lnSpc>
                <a:spcPct val="150000"/>
              </a:lnSpc>
            </a:pPr>
            <a:r>
              <a:rPr lang="en-US" sz="1200" dirty="0" err="1">
                <a:latin typeface="Courier New" panose="02070309020205020404" pitchFamily="49" charset="0"/>
                <a:cs typeface="Courier New" panose="02070309020205020404" pitchFamily="49" charset="0"/>
              </a:rPr>
              <a:t>cdata</a:t>
            </a:r>
            <a:r>
              <a:rPr lang="en-US" sz="1200" dirty="0">
                <a:latin typeface="Courier New" panose="02070309020205020404" pitchFamily="49" charset="0"/>
                <a:cs typeface="Courier New" panose="02070309020205020404" pitchFamily="49" charset="0"/>
              </a:rPr>
              <a:t> &lt;- </a:t>
            </a:r>
            <a:r>
              <a:rPr lang="en-US" sz="1200" dirty="0" err="1">
                <a:latin typeface="Courier New" panose="02070309020205020404" pitchFamily="49" charset="0"/>
                <a:cs typeface="Courier New" panose="02070309020205020404" pitchFamily="49" charset="0"/>
              </a:rPr>
              <a:t>tmerge</a:t>
            </a:r>
            <a:r>
              <a:rPr lang="en-US" sz="1200" dirty="0">
                <a:latin typeface="Courier New" panose="02070309020205020404" pitchFamily="49" charset="0"/>
                <a:cs typeface="Courier New" panose="02070309020205020404" pitchFamily="49" charset="0"/>
              </a:rPr>
              <a:t>(subset(c2, ,-c(study, time, status, </a:t>
            </a:r>
            <a:r>
              <a:rPr lang="en-US" sz="1200" dirty="0" err="1">
                <a:latin typeface="Courier New" panose="02070309020205020404" pitchFamily="49" charset="0"/>
                <a:cs typeface="Courier New" panose="02070309020205020404" pitchFamily="49" charset="0"/>
              </a:rPr>
              <a:t>etype</a:t>
            </a:r>
            <a:r>
              <a:rPr lang="en-US" sz="1200" dirty="0">
                <a:latin typeface="Courier New" panose="02070309020205020404" pitchFamily="49" charset="0"/>
                <a:cs typeface="Courier New" panose="02070309020205020404" pitchFamily="49" charset="0"/>
              </a:rPr>
              <a:t>)),c2, id=id, death= event(time, status),options=list(</a:t>
            </a:r>
            <a:r>
              <a:rPr lang="en-US" sz="1200" dirty="0" err="1">
                <a:latin typeface="Courier New" panose="02070309020205020404" pitchFamily="49" charset="0"/>
                <a:cs typeface="Courier New" panose="02070309020205020404" pitchFamily="49" charset="0"/>
              </a:rPr>
              <a:t>tstart</a:t>
            </a:r>
            <a:r>
              <a:rPr lang="en-US" sz="1200" dirty="0">
                <a:latin typeface="Courier New" panose="02070309020205020404" pitchFamily="49" charset="0"/>
                <a:cs typeface="Courier New" panose="02070309020205020404" pitchFamily="49" charset="0"/>
              </a:rPr>
              <a:t>="time1", </a:t>
            </a:r>
            <a:r>
              <a:rPr lang="en-US" sz="1200" dirty="0" err="1">
                <a:latin typeface="Courier New" panose="02070309020205020404" pitchFamily="49" charset="0"/>
                <a:cs typeface="Courier New" panose="02070309020205020404" pitchFamily="49" charset="0"/>
              </a:rPr>
              <a:t>tstop</a:t>
            </a:r>
            <a:r>
              <a:rPr lang="en-US" sz="1200" dirty="0">
                <a:latin typeface="Courier New" panose="02070309020205020404" pitchFamily="49" charset="0"/>
                <a:cs typeface="Courier New" panose="02070309020205020404" pitchFamily="49" charset="0"/>
              </a:rPr>
              <a:t>="time2"))</a:t>
            </a:r>
          </a:p>
          <a:p>
            <a:pPr>
              <a:lnSpc>
                <a:spcPct val="150000"/>
              </a:lnSpc>
            </a:pPr>
            <a:r>
              <a:rPr lang="en-US" sz="1200" dirty="0" err="1">
                <a:latin typeface="Courier New" panose="02070309020205020404" pitchFamily="49" charset="0"/>
                <a:cs typeface="Courier New" panose="02070309020205020404" pitchFamily="49" charset="0"/>
              </a:rPr>
              <a:t>cdata</a:t>
            </a:r>
            <a:r>
              <a:rPr lang="en-US" sz="1200" dirty="0">
                <a:latin typeface="Courier New" panose="02070309020205020404" pitchFamily="49" charset="0"/>
                <a:cs typeface="Courier New" panose="02070309020205020404" pitchFamily="49" charset="0"/>
              </a:rPr>
              <a:t> &lt;- </a:t>
            </a:r>
            <a:r>
              <a:rPr lang="en-US" sz="1200" dirty="0" err="1">
                <a:latin typeface="Courier New" panose="02070309020205020404" pitchFamily="49" charset="0"/>
                <a:cs typeface="Courier New" panose="02070309020205020404" pitchFamily="49" charset="0"/>
              </a:rPr>
              <a:t>tmerge</a:t>
            </a:r>
            <a:r>
              <a:rPr lang="en-US" sz="1200" dirty="0">
                <a:latin typeface="Courier New" panose="02070309020205020404" pitchFamily="49" charset="0"/>
                <a:cs typeface="Courier New" panose="02070309020205020404" pitchFamily="49" charset="0"/>
              </a:rPr>
              <a:t>(</a:t>
            </a:r>
            <a:r>
              <a:rPr lang="en-US" sz="1200" dirty="0" err="1">
                <a:latin typeface="Courier New" panose="02070309020205020404" pitchFamily="49" charset="0"/>
                <a:cs typeface="Courier New" panose="02070309020205020404" pitchFamily="49" charset="0"/>
              </a:rPr>
              <a:t>cdata</a:t>
            </a:r>
            <a:r>
              <a:rPr lang="en-US" sz="1200" dirty="0">
                <a:latin typeface="Courier New" panose="02070309020205020404" pitchFamily="49" charset="0"/>
                <a:cs typeface="Courier New" panose="02070309020205020404" pitchFamily="49" charset="0"/>
              </a:rPr>
              <a:t>, c1, id= id, recur= event(time, status),</a:t>
            </a:r>
            <a:r>
              <a:rPr lang="en-US" sz="1200" dirty="0" err="1">
                <a:latin typeface="Courier New" panose="02070309020205020404" pitchFamily="49" charset="0"/>
                <a:cs typeface="Courier New" panose="02070309020205020404" pitchFamily="49" charset="0"/>
              </a:rPr>
              <a:t>td.recur</a:t>
            </a:r>
            <a:r>
              <a:rPr lang="en-US" sz="1200" dirty="0">
                <a:latin typeface="Courier New" panose="02070309020205020404" pitchFamily="49" charset="0"/>
                <a:cs typeface="Courier New" panose="02070309020205020404" pitchFamily="49" charset="0"/>
              </a:rPr>
              <a:t> = </a:t>
            </a:r>
            <a:r>
              <a:rPr lang="en-US" sz="1200" dirty="0" err="1">
                <a:latin typeface="Courier New" panose="02070309020205020404" pitchFamily="49" charset="0"/>
                <a:cs typeface="Courier New" panose="02070309020205020404" pitchFamily="49" charset="0"/>
              </a:rPr>
              <a:t>tdc</a:t>
            </a:r>
            <a:r>
              <a:rPr lang="en-US" sz="1200" dirty="0">
                <a:latin typeface="Courier New" panose="02070309020205020404" pitchFamily="49" charset="0"/>
                <a:cs typeface="Courier New" panose="02070309020205020404" pitchFamily="49" charset="0"/>
              </a:rPr>
              <a:t>(time))</a:t>
            </a:r>
          </a:p>
          <a:p>
            <a:pPr>
              <a:lnSpc>
                <a:spcPct val="150000"/>
              </a:lnSpc>
            </a:pPr>
            <a:r>
              <a:rPr lang="en-US" sz="1200" dirty="0">
                <a:latin typeface="Courier New" panose="02070309020205020404" pitchFamily="49" charset="0"/>
                <a:cs typeface="Courier New" panose="02070309020205020404" pitchFamily="49" charset="0"/>
              </a:rPr>
              <a:t>#Check transitions</a:t>
            </a:r>
          </a:p>
          <a:p>
            <a:pPr>
              <a:lnSpc>
                <a:spcPct val="150000"/>
              </a:lnSpc>
            </a:pPr>
            <a:r>
              <a:rPr lang="en-US" sz="1200" dirty="0">
                <a:latin typeface="Courier New" panose="02070309020205020404" pitchFamily="49" charset="0"/>
                <a:cs typeface="Courier New" panose="02070309020205020404" pitchFamily="49" charset="0"/>
              </a:rPr>
              <a:t>table(</a:t>
            </a:r>
            <a:r>
              <a:rPr lang="en-US" sz="1200" dirty="0" err="1">
                <a:latin typeface="Courier New" panose="02070309020205020404" pitchFamily="49" charset="0"/>
                <a:cs typeface="Courier New" panose="02070309020205020404" pitchFamily="49" charset="0"/>
              </a:rPr>
              <a:t>cdata$recur</a:t>
            </a:r>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cdata$death</a:t>
            </a:r>
            <a:r>
              <a:rPr lang="en-US" sz="1200" dirty="0">
                <a:latin typeface="Courier New" panose="02070309020205020404" pitchFamily="49" charset="0"/>
                <a:cs typeface="Courier New" panose="02070309020205020404" pitchFamily="49" charset="0"/>
              </a:rPr>
              <a:t>)</a:t>
            </a:r>
          </a:p>
          <a:p>
            <a:pPr>
              <a:lnSpc>
                <a:spcPct val="150000"/>
              </a:lnSpc>
            </a:pPr>
            <a:r>
              <a:rPr lang="en-US" sz="1200" dirty="0">
                <a:latin typeface="Courier New" panose="02070309020205020404" pitchFamily="49" charset="0"/>
                <a:cs typeface="Courier New" panose="02070309020205020404" pitchFamily="49" charset="0"/>
              </a:rPr>
              <a:t># The table above verifies no tied event times</a:t>
            </a:r>
          </a:p>
          <a:p>
            <a:pPr>
              <a:lnSpc>
                <a:spcPct val="150000"/>
              </a:lnSpc>
            </a:pPr>
            <a:r>
              <a:rPr lang="en-US" sz="1200" dirty="0">
                <a:latin typeface="Courier New" panose="02070309020205020404" pitchFamily="49" charset="0"/>
                <a:cs typeface="Courier New" panose="02070309020205020404" pitchFamily="49" charset="0"/>
              </a:rPr>
              <a:t># Make the state variable</a:t>
            </a:r>
          </a:p>
          <a:p>
            <a:pPr>
              <a:lnSpc>
                <a:spcPct val="150000"/>
              </a:lnSpc>
            </a:pPr>
            <a:r>
              <a:rPr lang="en-US" sz="1200" dirty="0" err="1">
                <a:latin typeface="Courier New" panose="02070309020205020404" pitchFamily="49" charset="0"/>
                <a:cs typeface="Courier New" panose="02070309020205020404" pitchFamily="49" charset="0"/>
              </a:rPr>
              <a:t>cdata$state</a:t>
            </a:r>
            <a:r>
              <a:rPr lang="en-US" sz="1200" dirty="0">
                <a:latin typeface="Courier New" panose="02070309020205020404" pitchFamily="49" charset="0"/>
                <a:cs typeface="Courier New" panose="02070309020205020404" pitchFamily="49" charset="0"/>
              </a:rPr>
              <a:t> &lt;- with(</a:t>
            </a:r>
            <a:r>
              <a:rPr lang="en-US" sz="1200" dirty="0" err="1">
                <a:latin typeface="Courier New" panose="02070309020205020404" pitchFamily="49" charset="0"/>
                <a:cs typeface="Courier New" panose="02070309020205020404" pitchFamily="49" charset="0"/>
              </a:rPr>
              <a:t>cdata</a:t>
            </a:r>
            <a:r>
              <a:rPr lang="en-US" sz="1200" dirty="0">
                <a:latin typeface="Courier New" panose="02070309020205020404" pitchFamily="49" charset="0"/>
                <a:cs typeface="Courier New" panose="02070309020205020404" pitchFamily="49" charset="0"/>
              </a:rPr>
              <a:t>, factor(recur+ 2*death, 0:2,c("censor", "recur", "death")))</a:t>
            </a:r>
            <a:endParaRPr lang="en-AU" sz="12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85965344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5B343D-8325-6491-16C2-9B1BDBB47D7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2716086-3BF0-4D66-62AF-642C712384DE}"/>
              </a:ext>
              <a:ext uri="{C183D7F6-B498-43B3-948B-1728B52AA6E4}">
                <adec:decorative xmlns:adec="http://schemas.microsoft.com/office/drawing/2017/decorative" val="0"/>
              </a:ext>
            </a:extLst>
          </p:cNvPr>
          <p:cNvSpPr txBox="1">
            <a:spLocks noGrp="1"/>
          </p:cNvSpPr>
          <p:nvPr>
            <p:ph type="title"/>
          </p:nvPr>
        </p:nvSpPr>
        <p:spPr>
          <a:xfrm>
            <a:off x="577850" y="514350"/>
            <a:ext cx="7988300" cy="382156"/>
          </a:xfrm>
          <a:prstGeom prst="rect">
            <a:avLst/>
          </a:prstGeom>
        </p:spPr>
        <p:txBody>
          <a:bodyPr vert="horz" wrap="square" lIns="0" tIns="12700" rIns="0" bIns="0" rtlCol="0">
            <a:spAutoFit/>
          </a:bodyPr>
          <a:lstStyle/>
          <a:p>
            <a:pPr marL="12700" marR="5080">
              <a:lnSpc>
                <a:spcPct val="100000"/>
              </a:lnSpc>
              <a:spcBef>
                <a:spcPts val="100"/>
              </a:spcBef>
            </a:pPr>
            <a:r>
              <a:rPr lang="en-AU" dirty="0"/>
              <a:t>Worked example</a:t>
            </a:r>
            <a:endParaRPr spc="-10" dirty="0">
              <a:solidFill>
                <a:schemeClr val="accent1"/>
              </a:solidFill>
            </a:endParaRPr>
          </a:p>
        </p:txBody>
      </p:sp>
      <p:sp>
        <p:nvSpPr>
          <p:cNvPr id="5" name="TextBox 4">
            <a:extLst>
              <a:ext uri="{FF2B5EF4-FFF2-40B4-BE49-F238E27FC236}">
                <a16:creationId xmlns:a16="http://schemas.microsoft.com/office/drawing/2014/main" id="{35320B17-C706-5BB7-DC23-93A5F6A959EB}"/>
              </a:ext>
            </a:extLst>
          </p:cNvPr>
          <p:cNvSpPr txBox="1"/>
          <p:nvPr/>
        </p:nvSpPr>
        <p:spPr>
          <a:xfrm>
            <a:off x="577850" y="889238"/>
            <a:ext cx="7589405" cy="456535"/>
          </a:xfrm>
          <a:prstGeom prst="rect">
            <a:avLst/>
          </a:prstGeom>
          <a:noFill/>
        </p:spPr>
        <p:txBody>
          <a:bodyPr wrap="square" rtlCol="0">
            <a:spAutoFit/>
          </a:bodyPr>
          <a:lstStyle/>
          <a:p>
            <a:pPr>
              <a:lnSpc>
                <a:spcPct val="150000"/>
              </a:lnSpc>
            </a:pPr>
            <a:r>
              <a:rPr lang="en-AU" dirty="0"/>
              <a:t>3. Recombine data to have </a:t>
            </a:r>
            <a:r>
              <a:rPr lang="en-AU" b="1" dirty="0"/>
              <a:t>time1</a:t>
            </a:r>
            <a:r>
              <a:rPr lang="en-AU" dirty="0"/>
              <a:t> to </a:t>
            </a:r>
            <a:r>
              <a:rPr lang="en-AU" b="1" dirty="0"/>
              <a:t>time2</a:t>
            </a:r>
            <a:r>
              <a:rPr lang="en-AU" dirty="0"/>
              <a:t>, and </a:t>
            </a:r>
            <a:r>
              <a:rPr lang="en-AU" b="1" dirty="0"/>
              <a:t>state</a:t>
            </a:r>
            <a:r>
              <a:rPr lang="en-AU" dirty="0"/>
              <a:t> variable</a:t>
            </a:r>
          </a:p>
        </p:txBody>
      </p:sp>
      <p:pic>
        <p:nvPicPr>
          <p:cNvPr id="6" name="Picture 5">
            <a:extLst>
              <a:ext uri="{FF2B5EF4-FFF2-40B4-BE49-F238E27FC236}">
                <a16:creationId xmlns:a16="http://schemas.microsoft.com/office/drawing/2014/main" id="{260C28EF-DFB6-7395-0EEB-3C6BFCD93949}"/>
              </a:ext>
            </a:extLst>
          </p:cNvPr>
          <p:cNvPicPr>
            <a:picLocks noChangeAspect="1"/>
          </p:cNvPicPr>
          <p:nvPr/>
        </p:nvPicPr>
        <p:blipFill>
          <a:blip r:embed="rId3"/>
          <a:srcRect l="2128"/>
          <a:stretch>
            <a:fillRect/>
          </a:stretch>
        </p:blipFill>
        <p:spPr>
          <a:xfrm>
            <a:off x="391241" y="1416969"/>
            <a:ext cx="8641862" cy="1695462"/>
          </a:xfrm>
          <a:prstGeom prst="rect">
            <a:avLst/>
          </a:prstGeom>
        </p:spPr>
      </p:pic>
      <p:sp>
        <p:nvSpPr>
          <p:cNvPr id="7" name="Rectangle 6">
            <a:extLst>
              <a:ext uri="{FF2B5EF4-FFF2-40B4-BE49-F238E27FC236}">
                <a16:creationId xmlns:a16="http://schemas.microsoft.com/office/drawing/2014/main" id="{C3D5043A-7DF3-1F70-7898-315CD4D328D2}"/>
              </a:ext>
            </a:extLst>
          </p:cNvPr>
          <p:cNvSpPr/>
          <p:nvPr/>
        </p:nvSpPr>
        <p:spPr>
          <a:xfrm>
            <a:off x="307811" y="1852559"/>
            <a:ext cx="8725291" cy="204107"/>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4" name="Picture 3">
            <a:extLst>
              <a:ext uri="{FF2B5EF4-FFF2-40B4-BE49-F238E27FC236}">
                <a16:creationId xmlns:a16="http://schemas.microsoft.com/office/drawing/2014/main" id="{1F5F99C0-2452-739F-9236-FE9880EDB9FC}"/>
              </a:ext>
            </a:extLst>
          </p:cNvPr>
          <p:cNvPicPr>
            <a:picLocks noChangeAspect="1"/>
          </p:cNvPicPr>
          <p:nvPr/>
        </p:nvPicPr>
        <p:blipFill>
          <a:blip r:embed="rId4"/>
          <a:stretch>
            <a:fillRect/>
          </a:stretch>
        </p:blipFill>
        <p:spPr>
          <a:xfrm>
            <a:off x="391241" y="3395422"/>
            <a:ext cx="8641861" cy="1094384"/>
          </a:xfrm>
          <a:prstGeom prst="rect">
            <a:avLst/>
          </a:prstGeom>
        </p:spPr>
      </p:pic>
      <p:sp>
        <p:nvSpPr>
          <p:cNvPr id="8" name="Rectangle 7">
            <a:extLst>
              <a:ext uri="{FF2B5EF4-FFF2-40B4-BE49-F238E27FC236}">
                <a16:creationId xmlns:a16="http://schemas.microsoft.com/office/drawing/2014/main" id="{D4BE2FC5-FA52-1A00-FC83-DBC8E6E17D01}"/>
              </a:ext>
            </a:extLst>
          </p:cNvPr>
          <p:cNvSpPr/>
          <p:nvPr/>
        </p:nvSpPr>
        <p:spPr>
          <a:xfrm>
            <a:off x="349525" y="3679755"/>
            <a:ext cx="8725291" cy="357989"/>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8019496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7F0E5C-E37A-AE6C-5FAE-97338AA5B58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4143EBA-1B8F-D1E7-C097-B97FA570D214}"/>
              </a:ext>
              <a:ext uri="{C183D7F6-B498-43B3-948B-1728B52AA6E4}">
                <adec:decorative xmlns:adec="http://schemas.microsoft.com/office/drawing/2017/decorative" val="0"/>
              </a:ext>
            </a:extLst>
          </p:cNvPr>
          <p:cNvSpPr txBox="1">
            <a:spLocks noGrp="1"/>
          </p:cNvSpPr>
          <p:nvPr>
            <p:ph type="title"/>
          </p:nvPr>
        </p:nvSpPr>
        <p:spPr>
          <a:xfrm>
            <a:off x="577850" y="514350"/>
            <a:ext cx="7988300" cy="382156"/>
          </a:xfrm>
          <a:prstGeom prst="rect">
            <a:avLst/>
          </a:prstGeom>
        </p:spPr>
        <p:txBody>
          <a:bodyPr vert="horz" wrap="square" lIns="0" tIns="12700" rIns="0" bIns="0" rtlCol="0">
            <a:spAutoFit/>
          </a:bodyPr>
          <a:lstStyle/>
          <a:p>
            <a:pPr marL="12700" marR="5080">
              <a:lnSpc>
                <a:spcPct val="100000"/>
              </a:lnSpc>
              <a:spcBef>
                <a:spcPts val="100"/>
              </a:spcBef>
            </a:pPr>
            <a:r>
              <a:rPr lang="en-AU" dirty="0"/>
              <a:t>Worked example</a:t>
            </a:r>
            <a:endParaRPr spc="-10" dirty="0">
              <a:solidFill>
                <a:schemeClr val="accent1"/>
              </a:solidFill>
            </a:endParaRPr>
          </a:p>
        </p:txBody>
      </p:sp>
      <p:sp>
        <p:nvSpPr>
          <p:cNvPr id="5" name="TextBox 4">
            <a:extLst>
              <a:ext uri="{FF2B5EF4-FFF2-40B4-BE49-F238E27FC236}">
                <a16:creationId xmlns:a16="http://schemas.microsoft.com/office/drawing/2014/main" id="{E8F5E9CD-5248-2A8A-DFEA-6E60A74F3BFC}"/>
              </a:ext>
            </a:extLst>
          </p:cNvPr>
          <p:cNvSpPr txBox="1"/>
          <p:nvPr/>
        </p:nvSpPr>
        <p:spPr>
          <a:xfrm>
            <a:off x="577850" y="889238"/>
            <a:ext cx="7589405" cy="1703030"/>
          </a:xfrm>
          <a:prstGeom prst="rect">
            <a:avLst/>
          </a:prstGeom>
          <a:noFill/>
        </p:spPr>
        <p:txBody>
          <a:bodyPr wrap="square" rtlCol="0">
            <a:spAutoFit/>
          </a:bodyPr>
          <a:lstStyle/>
          <a:p>
            <a:pPr>
              <a:lnSpc>
                <a:spcPct val="150000"/>
              </a:lnSpc>
            </a:pPr>
            <a:r>
              <a:rPr lang="en-AU" dirty="0"/>
              <a:t>4. We are mostly prepared for the Nelson-Aalen and Aalen-Johansen estimates, after some minor adjustments to variables and time from days to years.</a:t>
            </a:r>
          </a:p>
          <a:p>
            <a:pPr>
              <a:lnSpc>
                <a:spcPct val="150000"/>
              </a:lnSpc>
            </a:pPr>
            <a:r>
              <a:rPr lang="en-AU" dirty="0"/>
              <a:t>The </a:t>
            </a:r>
            <a:r>
              <a:rPr lang="en-AU" i="1" dirty="0" err="1"/>
              <a:t>survcheck</a:t>
            </a:r>
            <a:r>
              <a:rPr lang="en-AU" i="1" dirty="0"/>
              <a:t>() </a:t>
            </a:r>
            <a:r>
              <a:rPr lang="en-AU" dirty="0"/>
              <a:t>command can also produce a summary of transitions.</a:t>
            </a:r>
          </a:p>
        </p:txBody>
      </p:sp>
      <p:sp>
        <p:nvSpPr>
          <p:cNvPr id="3" name="TextBox 2">
            <a:extLst>
              <a:ext uri="{FF2B5EF4-FFF2-40B4-BE49-F238E27FC236}">
                <a16:creationId xmlns:a16="http://schemas.microsoft.com/office/drawing/2014/main" id="{494C94D2-48E3-6123-9216-6C60F3ADEEFB}"/>
              </a:ext>
            </a:extLst>
          </p:cNvPr>
          <p:cNvSpPr txBox="1"/>
          <p:nvPr/>
        </p:nvSpPr>
        <p:spPr>
          <a:xfrm>
            <a:off x="535606" y="2655532"/>
            <a:ext cx="8072788" cy="623248"/>
          </a:xfrm>
          <a:prstGeom prst="rect">
            <a:avLst/>
          </a:prstGeom>
          <a:noFill/>
        </p:spPr>
        <p:txBody>
          <a:bodyPr wrap="square" rtlCol="0">
            <a:spAutoFit/>
          </a:bodyPr>
          <a:lstStyle/>
          <a:p>
            <a:pPr>
              <a:lnSpc>
                <a:spcPct val="150000"/>
              </a:lnSpc>
            </a:pPr>
            <a:r>
              <a:rPr lang="en-US" sz="1200" dirty="0">
                <a:latin typeface="Courier New" panose="02070309020205020404" pitchFamily="49" charset="0"/>
                <a:cs typeface="Courier New" panose="02070309020205020404" pitchFamily="49" charset="0"/>
              </a:rPr>
              <a:t># Check for </a:t>
            </a:r>
            <a:r>
              <a:rPr lang="en-US" sz="1200" dirty="0" err="1">
                <a:latin typeface="Courier New" panose="02070309020205020404" pitchFamily="49" charset="0"/>
                <a:cs typeface="Courier New" panose="02070309020205020404" pitchFamily="49" charset="0"/>
              </a:rPr>
              <a:t>consistencycheck</a:t>
            </a:r>
            <a:r>
              <a:rPr lang="en-US" sz="1200" dirty="0">
                <a:latin typeface="Courier New" panose="02070309020205020404" pitchFamily="49" charset="0"/>
                <a:cs typeface="Courier New" panose="02070309020205020404" pitchFamily="49" charset="0"/>
              </a:rPr>
              <a:t> &lt;-</a:t>
            </a:r>
            <a:r>
              <a:rPr lang="en-US" sz="1200" dirty="0" err="1">
                <a:latin typeface="Courier New" panose="02070309020205020404" pitchFamily="49" charset="0"/>
                <a:cs typeface="Courier New" panose="02070309020205020404" pitchFamily="49" charset="0"/>
              </a:rPr>
              <a:t>survcheck</a:t>
            </a:r>
            <a:r>
              <a:rPr lang="en-US" sz="1200" dirty="0">
                <a:latin typeface="Courier New" panose="02070309020205020404" pitchFamily="49" charset="0"/>
                <a:cs typeface="Courier New" panose="02070309020205020404" pitchFamily="49" charset="0"/>
              </a:rPr>
              <a:t>(</a:t>
            </a:r>
            <a:r>
              <a:rPr lang="en-US" sz="1200" dirty="0" err="1">
                <a:latin typeface="Courier New" panose="02070309020205020404" pitchFamily="49" charset="0"/>
                <a:cs typeface="Courier New" panose="02070309020205020404" pitchFamily="49" charset="0"/>
              </a:rPr>
              <a:t>Surv</a:t>
            </a:r>
            <a:r>
              <a:rPr lang="en-US" sz="1200" dirty="0">
                <a:latin typeface="Courier New" panose="02070309020205020404" pitchFamily="49" charset="0"/>
                <a:cs typeface="Courier New" panose="02070309020205020404" pitchFamily="49" charset="0"/>
              </a:rPr>
              <a:t>(time1, time2, state) ~ 1, </a:t>
            </a:r>
            <a:r>
              <a:rPr lang="en-US" sz="1200" dirty="0" err="1">
                <a:latin typeface="Courier New" panose="02070309020205020404" pitchFamily="49" charset="0"/>
                <a:cs typeface="Courier New" panose="02070309020205020404" pitchFamily="49" charset="0"/>
              </a:rPr>
              <a:t>cdata</a:t>
            </a:r>
            <a:r>
              <a:rPr lang="en-US" sz="1200" dirty="0">
                <a:latin typeface="Courier New" panose="02070309020205020404" pitchFamily="49" charset="0"/>
                <a:cs typeface="Courier New" panose="02070309020205020404" pitchFamily="49" charset="0"/>
              </a:rPr>
              <a:t>, id=id)check</a:t>
            </a:r>
            <a:endParaRPr lang="en-AU" sz="12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4935252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AFCB21-AE33-98A1-11BC-AB7052A8276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D572B79-209B-DD40-26F7-43211CF167FE}"/>
              </a:ext>
              <a:ext uri="{C183D7F6-B498-43B3-948B-1728B52AA6E4}">
                <adec:decorative xmlns:adec="http://schemas.microsoft.com/office/drawing/2017/decorative" val="0"/>
              </a:ext>
            </a:extLst>
          </p:cNvPr>
          <p:cNvSpPr txBox="1">
            <a:spLocks noGrp="1"/>
          </p:cNvSpPr>
          <p:nvPr>
            <p:ph type="title"/>
          </p:nvPr>
        </p:nvSpPr>
        <p:spPr>
          <a:xfrm>
            <a:off x="577850" y="514350"/>
            <a:ext cx="7988300" cy="382156"/>
          </a:xfrm>
          <a:prstGeom prst="rect">
            <a:avLst/>
          </a:prstGeom>
        </p:spPr>
        <p:txBody>
          <a:bodyPr vert="horz" wrap="square" lIns="0" tIns="12700" rIns="0" bIns="0" rtlCol="0">
            <a:spAutoFit/>
          </a:bodyPr>
          <a:lstStyle/>
          <a:p>
            <a:pPr marL="12700" marR="5080">
              <a:lnSpc>
                <a:spcPct val="100000"/>
              </a:lnSpc>
              <a:spcBef>
                <a:spcPts val="100"/>
              </a:spcBef>
            </a:pPr>
            <a:r>
              <a:rPr lang="en-AU" dirty="0"/>
              <a:t>Multi-state modelling concept</a:t>
            </a:r>
            <a:endParaRPr spc="-10" dirty="0">
              <a:solidFill>
                <a:schemeClr val="accent1"/>
              </a:solidFill>
            </a:endParaRPr>
          </a:p>
        </p:txBody>
      </p:sp>
      <p:sp>
        <p:nvSpPr>
          <p:cNvPr id="3" name="TextBox 2">
            <a:extLst>
              <a:ext uri="{FF2B5EF4-FFF2-40B4-BE49-F238E27FC236}">
                <a16:creationId xmlns:a16="http://schemas.microsoft.com/office/drawing/2014/main" id="{94D1AB5C-4DD0-1AC4-65A2-15D3F68F4B23}"/>
              </a:ext>
            </a:extLst>
          </p:cNvPr>
          <p:cNvSpPr txBox="1"/>
          <p:nvPr/>
        </p:nvSpPr>
        <p:spPr>
          <a:xfrm>
            <a:off x="577850" y="889238"/>
            <a:ext cx="7804150" cy="1287532"/>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AU" dirty="0"/>
              <a:t>Patients are still followed-up over time</a:t>
            </a:r>
          </a:p>
          <a:p>
            <a:pPr marL="285750" indent="-285750">
              <a:lnSpc>
                <a:spcPct val="150000"/>
              </a:lnSpc>
              <a:buFont typeface="Arial" panose="020B0604020202020204" pitchFamily="34" charset="0"/>
              <a:buChar char="•"/>
            </a:pPr>
            <a:r>
              <a:rPr lang="en-AU" dirty="0"/>
              <a:t>But patient are observed to transition between states</a:t>
            </a:r>
          </a:p>
          <a:p>
            <a:pPr marL="285750" indent="-285750">
              <a:lnSpc>
                <a:spcPct val="150000"/>
              </a:lnSpc>
              <a:buFont typeface="Arial" panose="020B0604020202020204" pitchFamily="34" charset="0"/>
              <a:buChar char="•"/>
            </a:pPr>
            <a:r>
              <a:rPr lang="en-AU" dirty="0"/>
              <a:t>Can be considered an extension to ‘competing risks’ scenario</a:t>
            </a:r>
          </a:p>
        </p:txBody>
      </p:sp>
      <p:sp>
        <p:nvSpPr>
          <p:cNvPr id="4" name="TextBox 3">
            <a:extLst>
              <a:ext uri="{FF2B5EF4-FFF2-40B4-BE49-F238E27FC236}">
                <a16:creationId xmlns:a16="http://schemas.microsoft.com/office/drawing/2014/main" id="{F3809341-61A5-CC4C-1CD0-A052781A913E}"/>
              </a:ext>
            </a:extLst>
          </p:cNvPr>
          <p:cNvSpPr txBox="1"/>
          <p:nvPr/>
        </p:nvSpPr>
        <p:spPr>
          <a:xfrm>
            <a:off x="3109768" y="3456872"/>
            <a:ext cx="2740313" cy="456535"/>
          </a:xfrm>
          <a:prstGeom prst="rect">
            <a:avLst/>
          </a:prstGeom>
          <a:noFill/>
        </p:spPr>
        <p:txBody>
          <a:bodyPr wrap="square" rtlCol="0">
            <a:spAutoFit/>
          </a:bodyPr>
          <a:lstStyle/>
          <a:p>
            <a:pPr>
              <a:lnSpc>
                <a:spcPct val="150000"/>
              </a:lnSpc>
            </a:pPr>
            <a:r>
              <a:rPr lang="en-AU" dirty="0"/>
              <a:t>Two-state model</a:t>
            </a:r>
          </a:p>
        </p:txBody>
      </p:sp>
      <p:sp>
        <p:nvSpPr>
          <p:cNvPr id="5" name="TextBox 4">
            <a:extLst>
              <a:ext uri="{FF2B5EF4-FFF2-40B4-BE49-F238E27FC236}">
                <a16:creationId xmlns:a16="http://schemas.microsoft.com/office/drawing/2014/main" id="{C8FA7BE9-CC18-3376-B81B-0B659F7432D1}"/>
              </a:ext>
            </a:extLst>
          </p:cNvPr>
          <p:cNvSpPr txBox="1"/>
          <p:nvPr/>
        </p:nvSpPr>
        <p:spPr>
          <a:xfrm>
            <a:off x="1823605" y="2469290"/>
            <a:ext cx="1418359" cy="923330"/>
          </a:xfrm>
          <a:prstGeom prst="rect">
            <a:avLst/>
          </a:prstGeom>
          <a:noFill/>
          <a:ln>
            <a:solidFill>
              <a:schemeClr val="tx1"/>
            </a:solidFill>
          </a:ln>
        </p:spPr>
        <p:txBody>
          <a:bodyPr wrap="square" rtlCol="0">
            <a:spAutoFit/>
          </a:bodyPr>
          <a:lstStyle/>
          <a:p>
            <a:r>
              <a:rPr lang="en-AU" dirty="0"/>
              <a:t>0</a:t>
            </a:r>
          </a:p>
          <a:p>
            <a:endParaRPr lang="en-AU" dirty="0"/>
          </a:p>
          <a:p>
            <a:pPr algn="ctr"/>
            <a:r>
              <a:rPr lang="en-AU" dirty="0"/>
              <a:t>Alive</a:t>
            </a:r>
          </a:p>
        </p:txBody>
      </p:sp>
      <p:sp>
        <p:nvSpPr>
          <p:cNvPr id="6" name="TextBox 5">
            <a:extLst>
              <a:ext uri="{FF2B5EF4-FFF2-40B4-BE49-F238E27FC236}">
                <a16:creationId xmlns:a16="http://schemas.microsoft.com/office/drawing/2014/main" id="{19C4DDB1-0BF7-554F-6C3B-A83C7399EA90}"/>
              </a:ext>
            </a:extLst>
          </p:cNvPr>
          <p:cNvSpPr txBox="1"/>
          <p:nvPr/>
        </p:nvSpPr>
        <p:spPr>
          <a:xfrm>
            <a:off x="5119255" y="2469290"/>
            <a:ext cx="1418359" cy="923330"/>
          </a:xfrm>
          <a:prstGeom prst="rect">
            <a:avLst/>
          </a:prstGeom>
          <a:noFill/>
          <a:ln>
            <a:solidFill>
              <a:schemeClr val="tx1"/>
            </a:solidFill>
          </a:ln>
        </p:spPr>
        <p:txBody>
          <a:bodyPr wrap="square" rtlCol="0">
            <a:spAutoFit/>
          </a:bodyPr>
          <a:lstStyle/>
          <a:p>
            <a:r>
              <a:rPr lang="en-AU" dirty="0"/>
              <a:t>1</a:t>
            </a:r>
          </a:p>
          <a:p>
            <a:endParaRPr lang="en-AU" dirty="0"/>
          </a:p>
          <a:p>
            <a:pPr algn="ctr"/>
            <a:r>
              <a:rPr lang="en-AU" dirty="0"/>
              <a:t>Death</a:t>
            </a:r>
          </a:p>
        </p:txBody>
      </p:sp>
      <p:cxnSp>
        <p:nvCxnSpPr>
          <p:cNvPr id="8" name="Straight Arrow Connector 7">
            <a:extLst>
              <a:ext uri="{FF2B5EF4-FFF2-40B4-BE49-F238E27FC236}">
                <a16:creationId xmlns:a16="http://schemas.microsoft.com/office/drawing/2014/main" id="{4F541CC2-4285-4D1B-15EB-30C964153089}"/>
              </a:ext>
            </a:extLst>
          </p:cNvPr>
          <p:cNvCxnSpPr>
            <a:stCxn id="5" idx="3"/>
          </p:cNvCxnSpPr>
          <p:nvPr/>
        </p:nvCxnSpPr>
        <p:spPr>
          <a:xfrm>
            <a:off x="3241964" y="2930955"/>
            <a:ext cx="171969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0949968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CB925C-BEDC-FD20-62C6-F0F9E2866E5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90E83E4-D769-5B00-E2A2-77E6C17E1C67}"/>
              </a:ext>
              <a:ext uri="{C183D7F6-B498-43B3-948B-1728B52AA6E4}">
                <adec:decorative xmlns:adec="http://schemas.microsoft.com/office/drawing/2017/decorative" val="0"/>
              </a:ext>
            </a:extLst>
          </p:cNvPr>
          <p:cNvSpPr txBox="1">
            <a:spLocks noGrp="1"/>
          </p:cNvSpPr>
          <p:nvPr>
            <p:ph type="title"/>
          </p:nvPr>
        </p:nvSpPr>
        <p:spPr>
          <a:xfrm>
            <a:off x="577850" y="514350"/>
            <a:ext cx="7988300" cy="382156"/>
          </a:xfrm>
          <a:prstGeom prst="rect">
            <a:avLst/>
          </a:prstGeom>
        </p:spPr>
        <p:txBody>
          <a:bodyPr vert="horz" wrap="square" lIns="0" tIns="12700" rIns="0" bIns="0" rtlCol="0">
            <a:spAutoFit/>
          </a:bodyPr>
          <a:lstStyle/>
          <a:p>
            <a:pPr marL="12700" marR="5080">
              <a:lnSpc>
                <a:spcPct val="100000"/>
              </a:lnSpc>
              <a:spcBef>
                <a:spcPts val="100"/>
              </a:spcBef>
            </a:pPr>
            <a:r>
              <a:rPr lang="en-AU" dirty="0"/>
              <a:t>Worked example</a:t>
            </a:r>
            <a:endParaRPr spc="-10" dirty="0">
              <a:solidFill>
                <a:schemeClr val="accent1"/>
              </a:solidFill>
            </a:endParaRPr>
          </a:p>
        </p:txBody>
      </p:sp>
      <p:pic>
        <p:nvPicPr>
          <p:cNvPr id="6" name="Picture 5">
            <a:extLst>
              <a:ext uri="{FF2B5EF4-FFF2-40B4-BE49-F238E27FC236}">
                <a16:creationId xmlns:a16="http://schemas.microsoft.com/office/drawing/2014/main" id="{3C9F4E57-54D8-50BB-680A-D262F1EA3238}"/>
              </a:ext>
            </a:extLst>
          </p:cNvPr>
          <p:cNvPicPr>
            <a:picLocks noChangeAspect="1"/>
          </p:cNvPicPr>
          <p:nvPr/>
        </p:nvPicPr>
        <p:blipFill>
          <a:blip r:embed="rId3"/>
          <a:stretch>
            <a:fillRect/>
          </a:stretch>
        </p:blipFill>
        <p:spPr>
          <a:xfrm>
            <a:off x="2035628" y="997197"/>
            <a:ext cx="4608646" cy="3889080"/>
          </a:xfrm>
          <a:prstGeom prst="rect">
            <a:avLst/>
          </a:prstGeom>
        </p:spPr>
      </p:pic>
    </p:spTree>
    <p:extLst>
      <p:ext uri="{BB962C8B-B14F-4D97-AF65-F5344CB8AC3E}">
        <p14:creationId xmlns:p14="http://schemas.microsoft.com/office/powerpoint/2010/main" val="35156924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6496B0-10BE-4B09-A73D-452EF4256B25}"/>
            </a:ext>
          </a:extLst>
        </p:cNvPr>
        <p:cNvGrpSpPr/>
        <p:nvPr/>
      </p:nvGrpSpPr>
      <p:grpSpPr>
        <a:xfrm>
          <a:off x="0" y="0"/>
          <a:ext cx="0" cy="0"/>
          <a:chOff x="0" y="0"/>
          <a:chExt cx="0" cy="0"/>
        </a:xfrm>
      </p:grpSpPr>
      <p:pic>
        <p:nvPicPr>
          <p:cNvPr id="2050" name="Picture 2" descr="ARE WE READY? WE ARE READY!!! : r/Mcat">
            <a:extLst>
              <a:ext uri="{FF2B5EF4-FFF2-40B4-BE49-F238E27FC236}">
                <a16:creationId xmlns:a16="http://schemas.microsoft.com/office/drawing/2014/main" id="{25649F17-F143-B3B8-F886-2139BE4299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9443" y="557893"/>
            <a:ext cx="5715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961269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8E3BDC-4125-18CB-98A0-8B934A20A11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BF074A5-B7C3-C483-D4B1-18E7D570177E}"/>
              </a:ext>
            </a:extLst>
          </p:cNvPr>
          <p:cNvSpPr>
            <a:spLocks noGrp="1"/>
          </p:cNvSpPr>
          <p:nvPr>
            <p:ph type="title"/>
          </p:nvPr>
        </p:nvSpPr>
        <p:spPr/>
        <p:txBody>
          <a:bodyPr/>
          <a:lstStyle/>
          <a:p>
            <a:r>
              <a:rPr lang="en-AU" dirty="0"/>
              <a:t>Non-parametric estimates</a:t>
            </a:r>
          </a:p>
        </p:txBody>
      </p:sp>
    </p:spTree>
    <p:extLst>
      <p:ext uri="{BB962C8B-B14F-4D97-AF65-F5344CB8AC3E}">
        <p14:creationId xmlns:p14="http://schemas.microsoft.com/office/powerpoint/2010/main" val="100892971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1C433F-68FA-A50F-78D9-B2DC2E0BB41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B6D4159-1493-C73C-9AC0-181C977A58AA}"/>
              </a:ext>
              <a:ext uri="{C183D7F6-B498-43B3-948B-1728B52AA6E4}">
                <adec:decorative xmlns:adec="http://schemas.microsoft.com/office/drawing/2017/decorative" val="0"/>
              </a:ext>
            </a:extLst>
          </p:cNvPr>
          <p:cNvSpPr txBox="1">
            <a:spLocks noGrp="1"/>
          </p:cNvSpPr>
          <p:nvPr>
            <p:ph type="title"/>
          </p:nvPr>
        </p:nvSpPr>
        <p:spPr>
          <a:xfrm>
            <a:off x="577850" y="514350"/>
            <a:ext cx="7988300" cy="382156"/>
          </a:xfrm>
          <a:prstGeom prst="rect">
            <a:avLst/>
          </a:prstGeom>
        </p:spPr>
        <p:txBody>
          <a:bodyPr vert="horz" wrap="square" lIns="0" tIns="12700" rIns="0" bIns="0" rtlCol="0">
            <a:spAutoFit/>
          </a:bodyPr>
          <a:lstStyle/>
          <a:p>
            <a:pPr marL="12700" marR="5080">
              <a:lnSpc>
                <a:spcPct val="100000"/>
              </a:lnSpc>
              <a:spcBef>
                <a:spcPts val="100"/>
              </a:spcBef>
            </a:pPr>
            <a:r>
              <a:rPr lang="en-AU" dirty="0"/>
              <a:t>Nelson-Aalen estimates</a:t>
            </a:r>
            <a:endParaRPr spc="-10" dirty="0">
              <a:solidFill>
                <a:schemeClr val="accent1"/>
              </a:solidFill>
            </a:endParaRPr>
          </a:p>
        </p:txBody>
      </p:sp>
      <p:sp>
        <p:nvSpPr>
          <p:cNvPr id="3" name="TextBox 2">
            <a:extLst>
              <a:ext uri="{FF2B5EF4-FFF2-40B4-BE49-F238E27FC236}">
                <a16:creationId xmlns:a16="http://schemas.microsoft.com/office/drawing/2014/main" id="{95F60030-533E-862E-342A-63F112D4D354}"/>
              </a:ext>
            </a:extLst>
          </p:cNvPr>
          <p:cNvSpPr txBox="1"/>
          <p:nvPr/>
        </p:nvSpPr>
        <p:spPr>
          <a:xfrm>
            <a:off x="2776389" y="2070623"/>
            <a:ext cx="4187119" cy="623248"/>
          </a:xfrm>
          <a:prstGeom prst="rect">
            <a:avLst/>
          </a:prstGeom>
          <a:noFill/>
        </p:spPr>
        <p:txBody>
          <a:bodyPr wrap="square" rtlCol="0">
            <a:spAutoFit/>
          </a:bodyPr>
          <a:lstStyle/>
          <a:p>
            <a:pPr>
              <a:lnSpc>
                <a:spcPct val="150000"/>
              </a:lnSpc>
            </a:pPr>
            <a:r>
              <a:rPr lang="en-US" sz="1200" dirty="0">
                <a:latin typeface="Courier New" panose="02070309020205020404" pitchFamily="49" charset="0"/>
                <a:cs typeface="Courier New" panose="02070309020205020404" pitchFamily="49" charset="0"/>
              </a:rPr>
              <a:t>#Nelson-Aalen estimates</a:t>
            </a:r>
          </a:p>
          <a:p>
            <a:pPr>
              <a:lnSpc>
                <a:spcPct val="150000"/>
              </a:lnSpc>
            </a:pPr>
            <a:r>
              <a:rPr lang="en-US" sz="1200" dirty="0" err="1">
                <a:latin typeface="Courier New" panose="02070309020205020404" pitchFamily="49" charset="0"/>
                <a:cs typeface="Courier New" panose="02070309020205020404" pitchFamily="49" charset="0"/>
              </a:rPr>
              <a:t>mvna</a:t>
            </a:r>
            <a:r>
              <a:rPr lang="en-US" sz="1200" dirty="0">
                <a:latin typeface="Courier New" panose="02070309020205020404" pitchFamily="49" charset="0"/>
                <a:cs typeface="Courier New" panose="02070309020205020404" pitchFamily="49" charset="0"/>
              </a:rPr>
              <a:t>(data, </a:t>
            </a:r>
            <a:r>
              <a:rPr lang="en-US" sz="1200" dirty="0" err="1">
                <a:latin typeface="Courier New" panose="02070309020205020404" pitchFamily="49" charset="0"/>
                <a:cs typeface="Courier New" panose="02070309020205020404" pitchFamily="49" charset="0"/>
              </a:rPr>
              <a:t>state.names</a:t>
            </a:r>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tra</a:t>
            </a:r>
            <a:r>
              <a:rPr lang="en-US" sz="1200" dirty="0">
                <a:latin typeface="Courier New" panose="02070309020205020404" pitchFamily="49" charset="0"/>
                <a:cs typeface="Courier New" panose="02070309020205020404" pitchFamily="49" charset="0"/>
              </a:rPr>
              <a:t>, cen.name)</a:t>
            </a:r>
            <a:endParaRPr lang="en-AU" sz="1200" dirty="0">
              <a:latin typeface="Courier New" panose="02070309020205020404" pitchFamily="49" charset="0"/>
              <a:cs typeface="Courier New" panose="02070309020205020404" pitchFamily="49" charset="0"/>
            </a:endParaRPr>
          </a:p>
        </p:txBody>
      </p:sp>
      <p:sp>
        <p:nvSpPr>
          <p:cNvPr id="7" name="TextBox 6">
            <a:extLst>
              <a:ext uri="{FF2B5EF4-FFF2-40B4-BE49-F238E27FC236}">
                <a16:creationId xmlns:a16="http://schemas.microsoft.com/office/drawing/2014/main" id="{1A110BB5-B71B-52E1-04B1-1F8D26CEA1C2}"/>
              </a:ext>
            </a:extLst>
          </p:cNvPr>
          <p:cNvSpPr txBox="1"/>
          <p:nvPr/>
        </p:nvSpPr>
        <p:spPr>
          <a:xfrm>
            <a:off x="101392" y="2571750"/>
            <a:ext cx="3078912" cy="1524007"/>
          </a:xfrm>
          <a:prstGeom prst="rect">
            <a:avLst/>
          </a:prstGeom>
          <a:noFill/>
        </p:spPr>
        <p:txBody>
          <a:bodyPr wrap="square" rtlCol="0">
            <a:spAutoFit/>
          </a:bodyPr>
          <a:lstStyle/>
          <a:p>
            <a:pPr>
              <a:lnSpc>
                <a:spcPct val="150000"/>
              </a:lnSpc>
            </a:pPr>
            <a:r>
              <a:rPr lang="en-AU" sz="1600" dirty="0"/>
              <a:t>(id, from state, to state, time) OR </a:t>
            </a:r>
          </a:p>
          <a:p>
            <a:pPr>
              <a:lnSpc>
                <a:spcPct val="150000"/>
              </a:lnSpc>
            </a:pPr>
            <a:r>
              <a:rPr lang="en-AU" sz="1600" dirty="0"/>
              <a:t>(id, from state, to state, entry time, exit time)</a:t>
            </a:r>
          </a:p>
        </p:txBody>
      </p:sp>
      <p:cxnSp>
        <p:nvCxnSpPr>
          <p:cNvPr id="5" name="Straight Arrow Connector 4">
            <a:extLst>
              <a:ext uri="{FF2B5EF4-FFF2-40B4-BE49-F238E27FC236}">
                <a16:creationId xmlns:a16="http://schemas.microsoft.com/office/drawing/2014/main" id="{CBDF1D7D-8D4A-0931-42B2-0CECDCEF63B2}"/>
              </a:ext>
            </a:extLst>
          </p:cNvPr>
          <p:cNvCxnSpPr>
            <a:cxnSpLocks/>
          </p:cNvCxnSpPr>
          <p:nvPr/>
        </p:nvCxnSpPr>
        <p:spPr>
          <a:xfrm flipV="1">
            <a:off x="2638224" y="2632668"/>
            <a:ext cx="773193" cy="683447"/>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242606EE-2A87-DA3D-D5C1-E6E8CD97D172}"/>
              </a:ext>
            </a:extLst>
          </p:cNvPr>
          <p:cNvSpPr txBox="1"/>
          <p:nvPr/>
        </p:nvSpPr>
        <p:spPr>
          <a:xfrm>
            <a:off x="3411417" y="3316461"/>
            <a:ext cx="2092500" cy="872034"/>
          </a:xfrm>
          <a:prstGeom prst="rect">
            <a:avLst/>
          </a:prstGeom>
          <a:noFill/>
        </p:spPr>
        <p:txBody>
          <a:bodyPr wrap="square" rtlCol="0">
            <a:spAutoFit/>
          </a:bodyPr>
          <a:lstStyle/>
          <a:p>
            <a:pPr>
              <a:lnSpc>
                <a:spcPct val="150000"/>
              </a:lnSpc>
            </a:pPr>
            <a:r>
              <a:rPr lang="en-AU" dirty="0"/>
              <a:t>Vector character of state names</a:t>
            </a:r>
          </a:p>
        </p:txBody>
      </p:sp>
      <p:sp>
        <p:nvSpPr>
          <p:cNvPr id="8" name="TextBox 7">
            <a:extLst>
              <a:ext uri="{FF2B5EF4-FFF2-40B4-BE49-F238E27FC236}">
                <a16:creationId xmlns:a16="http://schemas.microsoft.com/office/drawing/2014/main" id="{44CDD45E-4413-2990-E9BE-6DC2589F28AA}"/>
              </a:ext>
            </a:extLst>
          </p:cNvPr>
          <p:cNvSpPr txBox="1"/>
          <p:nvPr/>
        </p:nvSpPr>
        <p:spPr>
          <a:xfrm>
            <a:off x="6208854" y="3074668"/>
            <a:ext cx="2092500" cy="872034"/>
          </a:xfrm>
          <a:prstGeom prst="rect">
            <a:avLst/>
          </a:prstGeom>
          <a:noFill/>
        </p:spPr>
        <p:txBody>
          <a:bodyPr wrap="square" rtlCol="0">
            <a:spAutoFit/>
          </a:bodyPr>
          <a:lstStyle/>
          <a:p>
            <a:pPr>
              <a:lnSpc>
                <a:spcPct val="150000"/>
              </a:lnSpc>
            </a:pPr>
            <a:r>
              <a:rPr lang="en-AU" dirty="0"/>
              <a:t>Matrix of possible transitions</a:t>
            </a:r>
          </a:p>
        </p:txBody>
      </p:sp>
      <p:sp>
        <p:nvSpPr>
          <p:cNvPr id="9" name="TextBox 8">
            <a:extLst>
              <a:ext uri="{FF2B5EF4-FFF2-40B4-BE49-F238E27FC236}">
                <a16:creationId xmlns:a16="http://schemas.microsoft.com/office/drawing/2014/main" id="{2797DC15-E3A1-EE21-F4F6-809C018271C2}"/>
              </a:ext>
            </a:extLst>
          </p:cNvPr>
          <p:cNvSpPr txBox="1"/>
          <p:nvPr/>
        </p:nvSpPr>
        <p:spPr>
          <a:xfrm>
            <a:off x="6252585" y="1083737"/>
            <a:ext cx="2615085" cy="872034"/>
          </a:xfrm>
          <a:prstGeom prst="rect">
            <a:avLst/>
          </a:prstGeom>
          <a:noFill/>
        </p:spPr>
        <p:txBody>
          <a:bodyPr wrap="square" rtlCol="0">
            <a:spAutoFit/>
          </a:bodyPr>
          <a:lstStyle/>
          <a:p>
            <a:pPr>
              <a:lnSpc>
                <a:spcPct val="150000"/>
              </a:lnSpc>
            </a:pPr>
            <a:r>
              <a:rPr lang="en-AU" dirty="0"/>
              <a:t>Character for censored observations</a:t>
            </a:r>
          </a:p>
        </p:txBody>
      </p:sp>
      <p:cxnSp>
        <p:nvCxnSpPr>
          <p:cNvPr id="10" name="Straight Arrow Connector 9">
            <a:extLst>
              <a:ext uri="{FF2B5EF4-FFF2-40B4-BE49-F238E27FC236}">
                <a16:creationId xmlns:a16="http://schemas.microsoft.com/office/drawing/2014/main" id="{CC786BF9-A141-BC6F-2BF4-952D74B09A9C}"/>
              </a:ext>
            </a:extLst>
          </p:cNvPr>
          <p:cNvCxnSpPr>
            <a:cxnSpLocks/>
          </p:cNvCxnSpPr>
          <p:nvPr/>
        </p:nvCxnSpPr>
        <p:spPr>
          <a:xfrm flipH="1">
            <a:off x="5978769" y="1557495"/>
            <a:ext cx="230085" cy="969665"/>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37B1C27C-C908-0580-53C9-54FD16A7A024}"/>
              </a:ext>
            </a:extLst>
          </p:cNvPr>
          <p:cNvCxnSpPr>
            <a:cxnSpLocks/>
          </p:cNvCxnSpPr>
          <p:nvPr/>
        </p:nvCxnSpPr>
        <p:spPr>
          <a:xfrm flipV="1">
            <a:off x="4192426" y="2632668"/>
            <a:ext cx="115556" cy="839484"/>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77DFC7C2-FC92-F4DA-37E1-5A49635FA4F8}"/>
              </a:ext>
            </a:extLst>
          </p:cNvPr>
          <p:cNvCxnSpPr>
            <a:cxnSpLocks/>
          </p:cNvCxnSpPr>
          <p:nvPr/>
        </p:nvCxnSpPr>
        <p:spPr>
          <a:xfrm flipH="1" flipV="1">
            <a:off x="5270360" y="2632668"/>
            <a:ext cx="956788" cy="916962"/>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919517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6" grpId="0"/>
      <p:bldP spid="8" grpId="0"/>
      <p:bldP spid="9"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95DFB6-51CB-A21F-FF83-048270B4234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F43499A-91FA-35D7-79F8-445AE2BD9415}"/>
              </a:ext>
              <a:ext uri="{C183D7F6-B498-43B3-948B-1728B52AA6E4}">
                <adec:decorative xmlns:adec="http://schemas.microsoft.com/office/drawing/2017/decorative" val="0"/>
              </a:ext>
            </a:extLst>
          </p:cNvPr>
          <p:cNvSpPr txBox="1">
            <a:spLocks noGrp="1"/>
          </p:cNvSpPr>
          <p:nvPr>
            <p:ph type="title"/>
          </p:nvPr>
        </p:nvSpPr>
        <p:spPr>
          <a:xfrm>
            <a:off x="577850" y="514350"/>
            <a:ext cx="7988300" cy="382156"/>
          </a:xfrm>
          <a:prstGeom prst="rect">
            <a:avLst/>
          </a:prstGeom>
        </p:spPr>
        <p:txBody>
          <a:bodyPr vert="horz" wrap="square" lIns="0" tIns="12700" rIns="0" bIns="0" rtlCol="0">
            <a:spAutoFit/>
          </a:bodyPr>
          <a:lstStyle/>
          <a:p>
            <a:pPr marL="12700" marR="5080">
              <a:lnSpc>
                <a:spcPct val="100000"/>
              </a:lnSpc>
              <a:spcBef>
                <a:spcPts val="100"/>
              </a:spcBef>
            </a:pPr>
            <a:r>
              <a:rPr lang="en-AU" dirty="0"/>
              <a:t>Nelson-Aalen estimates – transition matrix</a:t>
            </a:r>
            <a:endParaRPr spc="-10" dirty="0">
              <a:solidFill>
                <a:schemeClr val="accent1"/>
              </a:solidFill>
            </a:endParaRPr>
          </a:p>
        </p:txBody>
      </p:sp>
      <p:pic>
        <p:nvPicPr>
          <p:cNvPr id="11" name="Picture 10">
            <a:extLst>
              <a:ext uri="{FF2B5EF4-FFF2-40B4-BE49-F238E27FC236}">
                <a16:creationId xmlns:a16="http://schemas.microsoft.com/office/drawing/2014/main" id="{12FF5953-8E9C-AE6E-5BB6-59F590B0B9D5}"/>
              </a:ext>
            </a:extLst>
          </p:cNvPr>
          <p:cNvPicPr>
            <a:picLocks noChangeAspect="1"/>
          </p:cNvPicPr>
          <p:nvPr/>
        </p:nvPicPr>
        <p:blipFill>
          <a:blip r:embed="rId3"/>
          <a:stretch>
            <a:fillRect/>
          </a:stretch>
        </p:blipFill>
        <p:spPr>
          <a:xfrm>
            <a:off x="1932472" y="1585335"/>
            <a:ext cx="2577533" cy="926753"/>
          </a:xfrm>
          <a:prstGeom prst="rect">
            <a:avLst/>
          </a:prstGeom>
        </p:spPr>
      </p:pic>
      <p:sp>
        <p:nvSpPr>
          <p:cNvPr id="12" name="TextBox 11">
            <a:extLst>
              <a:ext uri="{FF2B5EF4-FFF2-40B4-BE49-F238E27FC236}">
                <a16:creationId xmlns:a16="http://schemas.microsoft.com/office/drawing/2014/main" id="{69061945-A477-379E-808C-139581C37E24}"/>
              </a:ext>
            </a:extLst>
          </p:cNvPr>
          <p:cNvSpPr txBox="1"/>
          <p:nvPr/>
        </p:nvSpPr>
        <p:spPr>
          <a:xfrm>
            <a:off x="1068315" y="1820443"/>
            <a:ext cx="864157" cy="456535"/>
          </a:xfrm>
          <a:prstGeom prst="rect">
            <a:avLst/>
          </a:prstGeom>
          <a:noFill/>
        </p:spPr>
        <p:txBody>
          <a:bodyPr wrap="square" rtlCol="0">
            <a:spAutoFit/>
          </a:bodyPr>
          <a:lstStyle/>
          <a:p>
            <a:pPr>
              <a:lnSpc>
                <a:spcPct val="150000"/>
              </a:lnSpc>
            </a:pPr>
            <a:r>
              <a:rPr lang="en-AU" dirty="0"/>
              <a:t>From</a:t>
            </a:r>
          </a:p>
        </p:txBody>
      </p:sp>
      <p:sp>
        <p:nvSpPr>
          <p:cNvPr id="13" name="TextBox 12">
            <a:extLst>
              <a:ext uri="{FF2B5EF4-FFF2-40B4-BE49-F238E27FC236}">
                <a16:creationId xmlns:a16="http://schemas.microsoft.com/office/drawing/2014/main" id="{F2A5A8F7-170F-6ED6-A0CF-3A203CA891A5}"/>
              </a:ext>
            </a:extLst>
          </p:cNvPr>
          <p:cNvSpPr txBox="1"/>
          <p:nvPr/>
        </p:nvSpPr>
        <p:spPr>
          <a:xfrm>
            <a:off x="3129902" y="1048394"/>
            <a:ext cx="864157" cy="456535"/>
          </a:xfrm>
          <a:prstGeom prst="rect">
            <a:avLst/>
          </a:prstGeom>
          <a:noFill/>
        </p:spPr>
        <p:txBody>
          <a:bodyPr wrap="square" rtlCol="0">
            <a:spAutoFit/>
          </a:bodyPr>
          <a:lstStyle/>
          <a:p>
            <a:pPr>
              <a:lnSpc>
                <a:spcPct val="150000"/>
              </a:lnSpc>
            </a:pPr>
            <a:r>
              <a:rPr lang="en-AU" dirty="0"/>
              <a:t>To</a:t>
            </a:r>
          </a:p>
        </p:txBody>
      </p:sp>
      <p:sp>
        <p:nvSpPr>
          <p:cNvPr id="15" name="TextBox 14">
            <a:extLst>
              <a:ext uri="{FF2B5EF4-FFF2-40B4-BE49-F238E27FC236}">
                <a16:creationId xmlns:a16="http://schemas.microsoft.com/office/drawing/2014/main" id="{F51A4BC0-39B5-4B36-A2CE-8E2C19A710F3}"/>
              </a:ext>
            </a:extLst>
          </p:cNvPr>
          <p:cNvSpPr txBox="1"/>
          <p:nvPr/>
        </p:nvSpPr>
        <p:spPr>
          <a:xfrm>
            <a:off x="473611" y="3039995"/>
            <a:ext cx="8072788" cy="623248"/>
          </a:xfrm>
          <a:prstGeom prst="rect">
            <a:avLst/>
          </a:prstGeom>
          <a:noFill/>
        </p:spPr>
        <p:txBody>
          <a:bodyPr wrap="square" rtlCol="0">
            <a:spAutoFit/>
          </a:bodyPr>
          <a:lstStyle/>
          <a:p>
            <a:pPr>
              <a:lnSpc>
                <a:spcPct val="150000"/>
              </a:lnSpc>
            </a:pPr>
            <a:r>
              <a:rPr lang="en-US" sz="1200" dirty="0">
                <a:latin typeface="Courier New" panose="02070309020205020404" pitchFamily="49" charset="0"/>
                <a:cs typeface="Courier New" panose="02070309020205020404" pitchFamily="49" charset="0"/>
              </a:rPr>
              <a:t>#Nelson-Aalen estimates</a:t>
            </a:r>
          </a:p>
          <a:p>
            <a:pPr>
              <a:lnSpc>
                <a:spcPct val="150000"/>
              </a:lnSpc>
            </a:pPr>
            <a:r>
              <a:rPr lang="en-US" sz="1200" dirty="0" err="1">
                <a:latin typeface="Courier New" panose="02070309020205020404" pitchFamily="49" charset="0"/>
                <a:cs typeface="Courier New" panose="02070309020205020404" pitchFamily="49" charset="0"/>
              </a:rPr>
              <a:t>na</a:t>
            </a:r>
            <a:r>
              <a:rPr lang="en-US" sz="1200" dirty="0">
                <a:latin typeface="Courier New" panose="02070309020205020404" pitchFamily="49" charset="0"/>
                <a:cs typeface="Courier New" panose="02070309020205020404" pitchFamily="49" charset="0"/>
              </a:rPr>
              <a:t> &lt;- </a:t>
            </a:r>
            <a:r>
              <a:rPr lang="en-US" sz="1200" dirty="0" err="1">
                <a:latin typeface="Courier New" panose="02070309020205020404" pitchFamily="49" charset="0"/>
                <a:cs typeface="Courier New" panose="02070309020205020404" pitchFamily="49" charset="0"/>
              </a:rPr>
              <a:t>mvna</a:t>
            </a:r>
            <a:r>
              <a:rPr lang="en-US" sz="1200" dirty="0">
                <a:latin typeface="Courier New" panose="02070309020205020404" pitchFamily="49" charset="0"/>
                <a:cs typeface="Courier New" panose="02070309020205020404" pitchFamily="49" charset="0"/>
              </a:rPr>
              <a:t>(</a:t>
            </a:r>
            <a:r>
              <a:rPr lang="en-US" sz="1200" dirty="0" err="1">
                <a:latin typeface="Courier New" panose="02070309020205020404" pitchFamily="49" charset="0"/>
                <a:cs typeface="Courier New" panose="02070309020205020404" pitchFamily="49" charset="0"/>
              </a:rPr>
              <a:t>cdata_na</a:t>
            </a:r>
            <a:r>
              <a:rPr lang="en-US" sz="1200" dirty="0">
                <a:latin typeface="Courier New" panose="02070309020205020404" pitchFamily="49" charset="0"/>
                <a:cs typeface="Courier New" panose="02070309020205020404" pitchFamily="49" charset="0"/>
              </a:rPr>
              <a:t>, c("entry", "recur", "death"), </a:t>
            </a:r>
            <a:r>
              <a:rPr lang="en-US" sz="1200" dirty="0" err="1">
                <a:latin typeface="Courier New" panose="02070309020205020404" pitchFamily="49" charset="0"/>
                <a:cs typeface="Courier New" panose="02070309020205020404" pitchFamily="49" charset="0"/>
              </a:rPr>
              <a:t>tra</a:t>
            </a:r>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cens</a:t>
            </a:r>
            <a:r>
              <a:rPr lang="en-US" sz="1200" dirty="0">
                <a:latin typeface="Courier New" panose="02070309020205020404" pitchFamily="49" charset="0"/>
                <a:cs typeface="Courier New" panose="02070309020205020404" pitchFamily="49" charset="0"/>
              </a:rPr>
              <a:t>")</a:t>
            </a:r>
            <a:endParaRPr lang="en-AU" sz="12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402852462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1BC460-7AB3-D198-95AB-BA82C80DF48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FD8C893-43FE-900E-9A38-06138E0E7318}"/>
              </a:ext>
              <a:ext uri="{C183D7F6-B498-43B3-948B-1728B52AA6E4}">
                <adec:decorative xmlns:adec="http://schemas.microsoft.com/office/drawing/2017/decorative" val="0"/>
              </a:ext>
            </a:extLst>
          </p:cNvPr>
          <p:cNvSpPr txBox="1">
            <a:spLocks noGrp="1"/>
          </p:cNvSpPr>
          <p:nvPr>
            <p:ph type="title"/>
          </p:nvPr>
        </p:nvSpPr>
        <p:spPr>
          <a:xfrm>
            <a:off x="577850" y="514350"/>
            <a:ext cx="7988300" cy="382156"/>
          </a:xfrm>
          <a:prstGeom prst="rect">
            <a:avLst/>
          </a:prstGeom>
        </p:spPr>
        <p:txBody>
          <a:bodyPr vert="horz" wrap="square" lIns="0" tIns="12700" rIns="0" bIns="0" rtlCol="0">
            <a:spAutoFit/>
          </a:bodyPr>
          <a:lstStyle/>
          <a:p>
            <a:pPr marL="12700" marR="5080">
              <a:lnSpc>
                <a:spcPct val="100000"/>
              </a:lnSpc>
              <a:spcBef>
                <a:spcPts val="100"/>
              </a:spcBef>
            </a:pPr>
            <a:r>
              <a:rPr lang="en-AU" dirty="0"/>
              <a:t>Nelson-Aalen estimates – plot</a:t>
            </a:r>
            <a:endParaRPr spc="-10" dirty="0">
              <a:solidFill>
                <a:schemeClr val="accent1"/>
              </a:solidFill>
            </a:endParaRPr>
          </a:p>
        </p:txBody>
      </p:sp>
      <p:pic>
        <p:nvPicPr>
          <p:cNvPr id="6" name="Picture 5">
            <a:extLst>
              <a:ext uri="{FF2B5EF4-FFF2-40B4-BE49-F238E27FC236}">
                <a16:creationId xmlns:a16="http://schemas.microsoft.com/office/drawing/2014/main" id="{E76BB178-B359-8589-DA4D-7198F5C5030C}"/>
              </a:ext>
            </a:extLst>
          </p:cNvPr>
          <p:cNvPicPr>
            <a:picLocks noChangeAspect="1"/>
          </p:cNvPicPr>
          <p:nvPr/>
        </p:nvPicPr>
        <p:blipFill>
          <a:blip r:embed="rId3"/>
          <a:stretch>
            <a:fillRect/>
          </a:stretch>
        </p:blipFill>
        <p:spPr>
          <a:xfrm>
            <a:off x="1780355" y="896506"/>
            <a:ext cx="6213075" cy="4135755"/>
          </a:xfrm>
          <a:prstGeom prst="rect">
            <a:avLst/>
          </a:prstGeom>
        </p:spPr>
      </p:pic>
    </p:spTree>
    <p:extLst>
      <p:ext uri="{BB962C8B-B14F-4D97-AF65-F5344CB8AC3E}">
        <p14:creationId xmlns:p14="http://schemas.microsoft.com/office/powerpoint/2010/main" val="344880133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1C433F-68FA-A50F-78D9-B2DC2E0BB41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B6D4159-1493-C73C-9AC0-181C977A58AA}"/>
              </a:ext>
              <a:ext uri="{C183D7F6-B498-43B3-948B-1728B52AA6E4}">
                <adec:decorative xmlns:adec="http://schemas.microsoft.com/office/drawing/2017/decorative" val="0"/>
              </a:ext>
            </a:extLst>
          </p:cNvPr>
          <p:cNvSpPr txBox="1">
            <a:spLocks noGrp="1"/>
          </p:cNvSpPr>
          <p:nvPr>
            <p:ph type="title"/>
          </p:nvPr>
        </p:nvSpPr>
        <p:spPr>
          <a:xfrm>
            <a:off x="577850" y="514350"/>
            <a:ext cx="7988300" cy="382156"/>
          </a:xfrm>
          <a:prstGeom prst="rect">
            <a:avLst/>
          </a:prstGeom>
        </p:spPr>
        <p:txBody>
          <a:bodyPr vert="horz" wrap="square" lIns="0" tIns="12700" rIns="0" bIns="0" rtlCol="0">
            <a:spAutoFit/>
          </a:bodyPr>
          <a:lstStyle/>
          <a:p>
            <a:pPr marL="12700" marR="5080">
              <a:lnSpc>
                <a:spcPct val="100000"/>
              </a:lnSpc>
              <a:spcBef>
                <a:spcPts val="100"/>
              </a:spcBef>
            </a:pPr>
            <a:r>
              <a:rPr lang="en-AU" dirty="0"/>
              <a:t>Aalen-Johansen estimates</a:t>
            </a:r>
            <a:endParaRPr spc="-10" dirty="0">
              <a:solidFill>
                <a:schemeClr val="accent1"/>
              </a:solidFill>
            </a:endParaRPr>
          </a:p>
        </p:txBody>
      </p:sp>
      <p:sp>
        <p:nvSpPr>
          <p:cNvPr id="3" name="TextBox 2">
            <a:extLst>
              <a:ext uri="{FF2B5EF4-FFF2-40B4-BE49-F238E27FC236}">
                <a16:creationId xmlns:a16="http://schemas.microsoft.com/office/drawing/2014/main" id="{95F60030-533E-862E-342A-63F112D4D354}"/>
              </a:ext>
            </a:extLst>
          </p:cNvPr>
          <p:cNvSpPr txBox="1"/>
          <p:nvPr/>
        </p:nvSpPr>
        <p:spPr>
          <a:xfrm>
            <a:off x="535606" y="896506"/>
            <a:ext cx="8072788" cy="900246"/>
          </a:xfrm>
          <a:prstGeom prst="rect">
            <a:avLst/>
          </a:prstGeom>
          <a:noFill/>
        </p:spPr>
        <p:txBody>
          <a:bodyPr wrap="square" rtlCol="0">
            <a:spAutoFit/>
          </a:bodyPr>
          <a:lstStyle/>
          <a:p>
            <a:pPr>
              <a:lnSpc>
                <a:spcPct val="150000"/>
              </a:lnSpc>
            </a:pPr>
            <a:r>
              <a:rPr lang="en-US" sz="1200" dirty="0">
                <a:latin typeface="Courier New" panose="02070309020205020404" pitchFamily="49" charset="0"/>
                <a:cs typeface="Courier New" panose="02070309020205020404" pitchFamily="49" charset="0"/>
              </a:rPr>
              <a:t>#Aalen-Johansen estimates</a:t>
            </a:r>
          </a:p>
          <a:p>
            <a:pPr>
              <a:lnSpc>
                <a:spcPct val="150000"/>
              </a:lnSpc>
            </a:pPr>
            <a:r>
              <a:rPr lang="en-US" sz="1200" dirty="0">
                <a:latin typeface="Courier New" panose="02070309020205020404" pitchFamily="49" charset="0"/>
                <a:cs typeface="Courier New" panose="02070309020205020404" pitchFamily="49" charset="0"/>
              </a:rPr>
              <a:t>aj0 &lt;- </a:t>
            </a:r>
            <a:r>
              <a:rPr lang="en-US" sz="1200" dirty="0" err="1">
                <a:latin typeface="Courier New" panose="02070309020205020404" pitchFamily="49" charset="0"/>
                <a:cs typeface="Courier New" panose="02070309020205020404" pitchFamily="49" charset="0"/>
              </a:rPr>
              <a:t>survfit</a:t>
            </a:r>
            <a:r>
              <a:rPr lang="en-US" sz="1200" dirty="0">
                <a:latin typeface="Courier New" panose="02070309020205020404" pitchFamily="49" charset="0"/>
                <a:cs typeface="Courier New" panose="02070309020205020404" pitchFamily="49" charset="0"/>
              </a:rPr>
              <a:t>(</a:t>
            </a:r>
            <a:r>
              <a:rPr lang="en-US" sz="1200" dirty="0" err="1">
                <a:latin typeface="Courier New" panose="02070309020205020404" pitchFamily="49" charset="0"/>
                <a:cs typeface="Courier New" panose="02070309020205020404" pitchFamily="49" charset="0"/>
              </a:rPr>
              <a:t>Surv</a:t>
            </a:r>
            <a:r>
              <a:rPr lang="en-US" sz="1200" dirty="0">
                <a:latin typeface="Courier New" panose="02070309020205020404" pitchFamily="49" charset="0"/>
                <a:cs typeface="Courier New" panose="02070309020205020404" pitchFamily="49" charset="0"/>
              </a:rPr>
              <a:t>(time1, time2, state) ~1, data=</a:t>
            </a:r>
            <a:r>
              <a:rPr lang="en-US" sz="1200" dirty="0" err="1">
                <a:latin typeface="Courier New" panose="02070309020205020404" pitchFamily="49" charset="0"/>
                <a:cs typeface="Courier New" panose="02070309020205020404" pitchFamily="49" charset="0"/>
              </a:rPr>
              <a:t>cdata</a:t>
            </a:r>
            <a:r>
              <a:rPr lang="en-US" sz="1200" dirty="0">
                <a:latin typeface="Courier New" panose="02070309020205020404" pitchFamily="49" charset="0"/>
                <a:cs typeface="Courier New" panose="02070309020205020404" pitchFamily="49" charset="0"/>
              </a:rPr>
              <a:t>, id=id) # overall</a:t>
            </a:r>
          </a:p>
          <a:p>
            <a:pPr>
              <a:lnSpc>
                <a:spcPct val="150000"/>
              </a:lnSpc>
            </a:pPr>
            <a:r>
              <a:rPr lang="en-US" sz="1200" dirty="0">
                <a:latin typeface="Courier New" panose="02070309020205020404" pitchFamily="49" charset="0"/>
                <a:cs typeface="Courier New" panose="02070309020205020404" pitchFamily="49" charset="0"/>
              </a:rPr>
              <a:t>aj1 &lt;- </a:t>
            </a:r>
            <a:r>
              <a:rPr lang="en-US" sz="1200" dirty="0" err="1">
                <a:latin typeface="Courier New" panose="02070309020205020404" pitchFamily="49" charset="0"/>
                <a:cs typeface="Courier New" panose="02070309020205020404" pitchFamily="49" charset="0"/>
              </a:rPr>
              <a:t>survfit</a:t>
            </a:r>
            <a:r>
              <a:rPr lang="en-US" sz="1200" dirty="0">
                <a:latin typeface="Courier New" panose="02070309020205020404" pitchFamily="49" charset="0"/>
                <a:cs typeface="Courier New" panose="02070309020205020404" pitchFamily="49" charset="0"/>
              </a:rPr>
              <a:t>(</a:t>
            </a:r>
            <a:r>
              <a:rPr lang="en-US" sz="1200" dirty="0" err="1">
                <a:latin typeface="Courier New" panose="02070309020205020404" pitchFamily="49" charset="0"/>
                <a:cs typeface="Courier New" panose="02070309020205020404" pitchFamily="49" charset="0"/>
              </a:rPr>
              <a:t>Surv</a:t>
            </a:r>
            <a:r>
              <a:rPr lang="en-US" sz="1200" dirty="0">
                <a:latin typeface="Courier New" panose="02070309020205020404" pitchFamily="49" charset="0"/>
                <a:cs typeface="Courier New" panose="02070309020205020404" pitchFamily="49" charset="0"/>
              </a:rPr>
              <a:t>(time1, time2, state) ~ </a:t>
            </a:r>
            <a:r>
              <a:rPr lang="en-US" sz="1200" dirty="0" err="1">
                <a:latin typeface="Courier New" panose="02070309020205020404" pitchFamily="49" charset="0"/>
                <a:cs typeface="Courier New" panose="02070309020205020404" pitchFamily="49" charset="0"/>
              </a:rPr>
              <a:t>trt</a:t>
            </a:r>
            <a:r>
              <a:rPr lang="en-US" sz="1200" dirty="0">
                <a:latin typeface="Courier New" panose="02070309020205020404" pitchFamily="49" charset="0"/>
                <a:cs typeface="Courier New" panose="02070309020205020404" pitchFamily="49" charset="0"/>
              </a:rPr>
              <a:t>, data=</a:t>
            </a:r>
            <a:r>
              <a:rPr lang="en-US" sz="1200" dirty="0" err="1">
                <a:latin typeface="Courier New" panose="02070309020205020404" pitchFamily="49" charset="0"/>
                <a:cs typeface="Courier New" panose="02070309020205020404" pitchFamily="49" charset="0"/>
              </a:rPr>
              <a:t>cdata</a:t>
            </a:r>
            <a:r>
              <a:rPr lang="en-US" sz="1200" dirty="0">
                <a:latin typeface="Courier New" panose="02070309020205020404" pitchFamily="49" charset="0"/>
                <a:cs typeface="Courier New" panose="02070309020205020404" pitchFamily="49" charset="0"/>
              </a:rPr>
              <a:t>, id=id) # by arm</a:t>
            </a:r>
            <a:endParaRPr lang="en-AU" sz="1200" dirty="0">
              <a:latin typeface="Courier New" panose="02070309020205020404" pitchFamily="49" charset="0"/>
              <a:cs typeface="Courier New" panose="02070309020205020404" pitchFamily="49" charset="0"/>
            </a:endParaRPr>
          </a:p>
        </p:txBody>
      </p:sp>
      <p:sp>
        <p:nvSpPr>
          <p:cNvPr id="7" name="TextBox 6">
            <a:extLst>
              <a:ext uri="{FF2B5EF4-FFF2-40B4-BE49-F238E27FC236}">
                <a16:creationId xmlns:a16="http://schemas.microsoft.com/office/drawing/2014/main" id="{1A110BB5-B71B-52E1-04B1-1F8D26CEA1C2}"/>
              </a:ext>
            </a:extLst>
          </p:cNvPr>
          <p:cNvSpPr txBox="1"/>
          <p:nvPr/>
        </p:nvSpPr>
        <p:spPr>
          <a:xfrm>
            <a:off x="654050" y="2571750"/>
            <a:ext cx="7589405" cy="872034"/>
          </a:xfrm>
          <a:prstGeom prst="rect">
            <a:avLst/>
          </a:prstGeom>
          <a:noFill/>
        </p:spPr>
        <p:txBody>
          <a:bodyPr wrap="square" rtlCol="0">
            <a:spAutoFit/>
          </a:bodyPr>
          <a:lstStyle/>
          <a:p>
            <a:pPr>
              <a:lnSpc>
                <a:spcPct val="150000"/>
              </a:lnSpc>
            </a:pPr>
            <a:r>
              <a:rPr lang="en-AU" dirty="0"/>
              <a:t>**Note: Functions similar to KM estimates, so it creates stratum for estimates. Easy to make too many stratums and too few events. </a:t>
            </a:r>
          </a:p>
        </p:txBody>
      </p:sp>
    </p:spTree>
    <p:extLst>
      <p:ext uri="{BB962C8B-B14F-4D97-AF65-F5344CB8AC3E}">
        <p14:creationId xmlns:p14="http://schemas.microsoft.com/office/powerpoint/2010/main" val="268506949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391CD3-1296-7FC3-5CF4-6A5506DC460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EB1F9A2-8AAF-F5B0-E32B-4A4D9EEA14F0}"/>
              </a:ext>
              <a:ext uri="{C183D7F6-B498-43B3-948B-1728B52AA6E4}">
                <adec:decorative xmlns:adec="http://schemas.microsoft.com/office/drawing/2017/decorative" val="0"/>
              </a:ext>
            </a:extLst>
          </p:cNvPr>
          <p:cNvSpPr txBox="1">
            <a:spLocks noGrp="1"/>
          </p:cNvSpPr>
          <p:nvPr>
            <p:ph type="title"/>
          </p:nvPr>
        </p:nvSpPr>
        <p:spPr>
          <a:xfrm>
            <a:off x="577850" y="514350"/>
            <a:ext cx="7988300" cy="382156"/>
          </a:xfrm>
          <a:prstGeom prst="rect">
            <a:avLst/>
          </a:prstGeom>
        </p:spPr>
        <p:txBody>
          <a:bodyPr vert="horz" wrap="square" lIns="0" tIns="12700" rIns="0" bIns="0" rtlCol="0">
            <a:spAutoFit/>
          </a:bodyPr>
          <a:lstStyle/>
          <a:p>
            <a:pPr marL="12700" marR="5080">
              <a:lnSpc>
                <a:spcPct val="100000"/>
              </a:lnSpc>
              <a:spcBef>
                <a:spcPts val="100"/>
              </a:spcBef>
            </a:pPr>
            <a:r>
              <a:rPr lang="en-AU" dirty="0"/>
              <a:t>Aalen-Johansen estimates - overall</a:t>
            </a:r>
            <a:endParaRPr spc="-10" dirty="0">
              <a:solidFill>
                <a:schemeClr val="accent1"/>
              </a:solidFill>
            </a:endParaRPr>
          </a:p>
        </p:txBody>
      </p:sp>
      <p:pic>
        <p:nvPicPr>
          <p:cNvPr id="3074" name="Picture 2">
            <a:extLst>
              <a:ext uri="{FF2B5EF4-FFF2-40B4-BE49-F238E27FC236}">
                <a16:creationId xmlns:a16="http://schemas.microsoft.com/office/drawing/2014/main" id="{14A76EB2-D510-C1F7-A850-69CB510C583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405"/>
          <a:stretch>
            <a:fillRect/>
          </a:stretch>
        </p:blipFill>
        <p:spPr bwMode="auto">
          <a:xfrm>
            <a:off x="1230086" y="910317"/>
            <a:ext cx="6474279" cy="40046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78260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F84DBF-33E4-3926-965E-EDD77F8A0D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23FDAAB-3CE4-51BA-D308-82F8967A67D0}"/>
              </a:ext>
              <a:ext uri="{C183D7F6-B498-43B3-948B-1728B52AA6E4}">
                <adec:decorative xmlns:adec="http://schemas.microsoft.com/office/drawing/2017/decorative" val="0"/>
              </a:ext>
            </a:extLst>
          </p:cNvPr>
          <p:cNvSpPr txBox="1">
            <a:spLocks noGrp="1"/>
          </p:cNvSpPr>
          <p:nvPr>
            <p:ph type="title"/>
          </p:nvPr>
        </p:nvSpPr>
        <p:spPr>
          <a:xfrm>
            <a:off x="577850" y="514350"/>
            <a:ext cx="7988300" cy="382156"/>
          </a:xfrm>
          <a:prstGeom prst="rect">
            <a:avLst/>
          </a:prstGeom>
        </p:spPr>
        <p:txBody>
          <a:bodyPr vert="horz" wrap="square" lIns="0" tIns="12700" rIns="0" bIns="0" rtlCol="0">
            <a:spAutoFit/>
          </a:bodyPr>
          <a:lstStyle/>
          <a:p>
            <a:pPr marL="12700" marR="5080">
              <a:lnSpc>
                <a:spcPct val="100000"/>
              </a:lnSpc>
              <a:spcBef>
                <a:spcPts val="100"/>
              </a:spcBef>
            </a:pPr>
            <a:r>
              <a:rPr lang="en-AU" dirty="0"/>
              <a:t>Aalen-Johansen estimates – by treatment</a:t>
            </a:r>
            <a:endParaRPr spc="-10" dirty="0">
              <a:solidFill>
                <a:schemeClr val="accent1"/>
              </a:solidFill>
            </a:endParaRPr>
          </a:p>
        </p:txBody>
      </p:sp>
      <p:pic>
        <p:nvPicPr>
          <p:cNvPr id="4098" name="Picture 2">
            <a:extLst>
              <a:ext uri="{FF2B5EF4-FFF2-40B4-BE49-F238E27FC236}">
                <a16:creationId xmlns:a16="http://schemas.microsoft.com/office/drawing/2014/main" id="{89407713-1C50-A371-99DA-0623115732C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545"/>
          <a:stretch>
            <a:fillRect/>
          </a:stretch>
        </p:blipFill>
        <p:spPr bwMode="auto">
          <a:xfrm>
            <a:off x="1296760" y="896506"/>
            <a:ext cx="6550479" cy="40451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700755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C4B2E8-8CE6-61BA-4F10-F49D17E95A8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F43FC15-E237-FDBE-761A-B685520C0661}"/>
              </a:ext>
              <a:ext uri="{C183D7F6-B498-43B3-948B-1728B52AA6E4}">
                <adec:decorative xmlns:adec="http://schemas.microsoft.com/office/drawing/2017/decorative" val="0"/>
              </a:ext>
            </a:extLst>
          </p:cNvPr>
          <p:cNvSpPr txBox="1">
            <a:spLocks noGrp="1"/>
          </p:cNvSpPr>
          <p:nvPr>
            <p:ph type="title"/>
          </p:nvPr>
        </p:nvSpPr>
        <p:spPr>
          <a:xfrm>
            <a:off x="577850" y="514350"/>
            <a:ext cx="7988300" cy="382156"/>
          </a:xfrm>
          <a:prstGeom prst="rect">
            <a:avLst/>
          </a:prstGeom>
        </p:spPr>
        <p:txBody>
          <a:bodyPr vert="horz" wrap="square" lIns="0" tIns="12700" rIns="0" bIns="0" rtlCol="0">
            <a:spAutoFit/>
          </a:bodyPr>
          <a:lstStyle/>
          <a:p>
            <a:pPr marL="12700" marR="5080">
              <a:lnSpc>
                <a:spcPct val="100000"/>
              </a:lnSpc>
              <a:spcBef>
                <a:spcPts val="100"/>
              </a:spcBef>
            </a:pPr>
            <a:r>
              <a:rPr lang="en-AU" dirty="0"/>
              <a:t>Aalen-Johansen estimates - expected time in state</a:t>
            </a:r>
            <a:endParaRPr spc="-10" dirty="0">
              <a:solidFill>
                <a:schemeClr val="accent1"/>
              </a:solidFill>
            </a:endParaRPr>
          </a:p>
        </p:txBody>
      </p:sp>
      <p:sp>
        <p:nvSpPr>
          <p:cNvPr id="4" name="TextBox 3">
            <a:extLst>
              <a:ext uri="{FF2B5EF4-FFF2-40B4-BE49-F238E27FC236}">
                <a16:creationId xmlns:a16="http://schemas.microsoft.com/office/drawing/2014/main" id="{E344A783-EE1C-2D7E-C0BE-37C0C1447E14}"/>
              </a:ext>
            </a:extLst>
          </p:cNvPr>
          <p:cNvSpPr txBox="1"/>
          <p:nvPr/>
        </p:nvSpPr>
        <p:spPr>
          <a:xfrm>
            <a:off x="535606" y="896506"/>
            <a:ext cx="8072788" cy="623248"/>
          </a:xfrm>
          <a:prstGeom prst="rect">
            <a:avLst/>
          </a:prstGeom>
          <a:noFill/>
        </p:spPr>
        <p:txBody>
          <a:bodyPr wrap="square" rtlCol="0">
            <a:spAutoFit/>
          </a:bodyPr>
          <a:lstStyle/>
          <a:p>
            <a:pPr>
              <a:lnSpc>
                <a:spcPct val="150000"/>
              </a:lnSpc>
            </a:pPr>
            <a:r>
              <a:rPr lang="en-US" sz="1200" dirty="0">
                <a:latin typeface="Courier New" panose="02070309020205020404" pitchFamily="49" charset="0"/>
                <a:cs typeface="Courier New" panose="02070309020205020404" pitchFamily="49" charset="0"/>
              </a:rPr>
              <a:t>#Expected time in state</a:t>
            </a:r>
          </a:p>
          <a:p>
            <a:pPr>
              <a:lnSpc>
                <a:spcPct val="150000"/>
              </a:lnSpc>
            </a:pPr>
            <a:r>
              <a:rPr lang="en-US" sz="1200" dirty="0">
                <a:latin typeface="Courier New" panose="02070309020205020404" pitchFamily="49" charset="0"/>
                <a:cs typeface="Courier New" panose="02070309020205020404" pitchFamily="49" charset="0"/>
              </a:rPr>
              <a:t>print(aj1, </a:t>
            </a:r>
            <a:r>
              <a:rPr lang="en-US" sz="1200" dirty="0" err="1">
                <a:latin typeface="Courier New" panose="02070309020205020404" pitchFamily="49" charset="0"/>
                <a:cs typeface="Courier New" panose="02070309020205020404" pitchFamily="49" charset="0"/>
              </a:rPr>
              <a:t>rmean</a:t>
            </a:r>
            <a:r>
              <a:rPr lang="en-US" sz="1200" dirty="0">
                <a:latin typeface="Courier New" panose="02070309020205020404" pitchFamily="49" charset="0"/>
                <a:cs typeface="Courier New" panose="02070309020205020404" pitchFamily="49" charset="0"/>
              </a:rPr>
              <a:t>= 8, digits=2) #print sojourn time restricted to 8 years</a:t>
            </a:r>
            <a:endParaRPr lang="en-AU" sz="1200" dirty="0">
              <a:latin typeface="Courier New" panose="02070309020205020404" pitchFamily="49" charset="0"/>
              <a:cs typeface="Courier New" panose="02070309020205020404" pitchFamily="49" charset="0"/>
            </a:endParaRPr>
          </a:p>
        </p:txBody>
      </p:sp>
      <p:pic>
        <p:nvPicPr>
          <p:cNvPr id="6" name="Picture 5">
            <a:extLst>
              <a:ext uri="{FF2B5EF4-FFF2-40B4-BE49-F238E27FC236}">
                <a16:creationId xmlns:a16="http://schemas.microsoft.com/office/drawing/2014/main" id="{33A60605-C15C-4BA9-4C64-941A7ECB5F26}"/>
              </a:ext>
            </a:extLst>
          </p:cNvPr>
          <p:cNvPicPr>
            <a:picLocks noChangeAspect="1"/>
          </p:cNvPicPr>
          <p:nvPr/>
        </p:nvPicPr>
        <p:blipFill>
          <a:blip r:embed="rId3"/>
          <a:stretch>
            <a:fillRect/>
          </a:stretch>
        </p:blipFill>
        <p:spPr>
          <a:xfrm>
            <a:off x="999780" y="1850203"/>
            <a:ext cx="6378032" cy="2024233"/>
          </a:xfrm>
          <a:prstGeom prst="rect">
            <a:avLst/>
          </a:prstGeom>
        </p:spPr>
      </p:pic>
    </p:spTree>
    <p:extLst>
      <p:ext uri="{BB962C8B-B14F-4D97-AF65-F5344CB8AC3E}">
        <p14:creationId xmlns:p14="http://schemas.microsoft.com/office/powerpoint/2010/main" val="11705637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FEA71D-6B28-7F67-8B40-6BBCEFEAC62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4503971-BA9B-F651-B8DF-325C272C42A4}"/>
              </a:ext>
              <a:ext uri="{C183D7F6-B498-43B3-948B-1728B52AA6E4}">
                <adec:decorative xmlns:adec="http://schemas.microsoft.com/office/drawing/2017/decorative" val="0"/>
              </a:ext>
            </a:extLst>
          </p:cNvPr>
          <p:cNvSpPr txBox="1">
            <a:spLocks noGrp="1"/>
          </p:cNvSpPr>
          <p:nvPr>
            <p:ph type="title"/>
          </p:nvPr>
        </p:nvSpPr>
        <p:spPr>
          <a:xfrm>
            <a:off x="577850" y="514350"/>
            <a:ext cx="7988300" cy="382156"/>
          </a:xfrm>
          <a:prstGeom prst="rect">
            <a:avLst/>
          </a:prstGeom>
        </p:spPr>
        <p:txBody>
          <a:bodyPr vert="horz" wrap="square" lIns="0" tIns="12700" rIns="0" bIns="0" rtlCol="0">
            <a:spAutoFit/>
          </a:bodyPr>
          <a:lstStyle/>
          <a:p>
            <a:pPr marL="12700" marR="5080">
              <a:lnSpc>
                <a:spcPct val="100000"/>
              </a:lnSpc>
              <a:spcBef>
                <a:spcPts val="100"/>
              </a:spcBef>
            </a:pPr>
            <a:r>
              <a:rPr lang="en-AU" dirty="0"/>
              <a:t>Multi-state modelling concept</a:t>
            </a:r>
            <a:endParaRPr spc="-10" dirty="0">
              <a:solidFill>
                <a:schemeClr val="accent1"/>
              </a:solidFill>
            </a:endParaRPr>
          </a:p>
        </p:txBody>
      </p:sp>
      <p:sp>
        <p:nvSpPr>
          <p:cNvPr id="4" name="TextBox 3">
            <a:extLst>
              <a:ext uri="{FF2B5EF4-FFF2-40B4-BE49-F238E27FC236}">
                <a16:creationId xmlns:a16="http://schemas.microsoft.com/office/drawing/2014/main" id="{68EEC1A4-E1F3-8C51-BC18-E6BDC1BA16FB}"/>
              </a:ext>
            </a:extLst>
          </p:cNvPr>
          <p:cNvSpPr txBox="1"/>
          <p:nvPr/>
        </p:nvSpPr>
        <p:spPr>
          <a:xfrm>
            <a:off x="1993900" y="4296227"/>
            <a:ext cx="5156200" cy="456535"/>
          </a:xfrm>
          <a:prstGeom prst="rect">
            <a:avLst/>
          </a:prstGeom>
          <a:noFill/>
        </p:spPr>
        <p:txBody>
          <a:bodyPr wrap="square" rtlCol="0">
            <a:spAutoFit/>
          </a:bodyPr>
          <a:lstStyle/>
          <a:p>
            <a:pPr>
              <a:lnSpc>
                <a:spcPct val="150000"/>
              </a:lnSpc>
            </a:pPr>
            <a:r>
              <a:rPr lang="en-AU" dirty="0"/>
              <a:t>Competing risk model with k causes of death</a:t>
            </a:r>
          </a:p>
        </p:txBody>
      </p:sp>
      <p:sp>
        <p:nvSpPr>
          <p:cNvPr id="5" name="TextBox 4">
            <a:extLst>
              <a:ext uri="{FF2B5EF4-FFF2-40B4-BE49-F238E27FC236}">
                <a16:creationId xmlns:a16="http://schemas.microsoft.com/office/drawing/2014/main" id="{D650C11D-0773-1E83-9A5B-027879EFA1DB}"/>
              </a:ext>
            </a:extLst>
          </p:cNvPr>
          <p:cNvSpPr txBox="1"/>
          <p:nvPr/>
        </p:nvSpPr>
        <p:spPr>
          <a:xfrm>
            <a:off x="1413164" y="2180012"/>
            <a:ext cx="1418359" cy="923330"/>
          </a:xfrm>
          <a:prstGeom prst="rect">
            <a:avLst/>
          </a:prstGeom>
          <a:noFill/>
          <a:ln>
            <a:solidFill>
              <a:schemeClr val="tx1"/>
            </a:solidFill>
          </a:ln>
        </p:spPr>
        <p:txBody>
          <a:bodyPr wrap="square" rtlCol="0">
            <a:spAutoFit/>
          </a:bodyPr>
          <a:lstStyle/>
          <a:p>
            <a:r>
              <a:rPr lang="en-AU" dirty="0"/>
              <a:t>0</a:t>
            </a:r>
          </a:p>
          <a:p>
            <a:endParaRPr lang="en-AU" dirty="0"/>
          </a:p>
          <a:p>
            <a:pPr algn="ctr"/>
            <a:r>
              <a:rPr lang="en-AU" dirty="0"/>
              <a:t>Alive</a:t>
            </a:r>
          </a:p>
        </p:txBody>
      </p:sp>
      <p:sp>
        <p:nvSpPr>
          <p:cNvPr id="6" name="TextBox 5">
            <a:extLst>
              <a:ext uri="{FF2B5EF4-FFF2-40B4-BE49-F238E27FC236}">
                <a16:creationId xmlns:a16="http://schemas.microsoft.com/office/drawing/2014/main" id="{9FE8CFF6-3690-E65B-7316-B05B20303A04}"/>
              </a:ext>
            </a:extLst>
          </p:cNvPr>
          <p:cNvSpPr txBox="1"/>
          <p:nvPr/>
        </p:nvSpPr>
        <p:spPr>
          <a:xfrm>
            <a:off x="4916632" y="1027451"/>
            <a:ext cx="1905000" cy="923330"/>
          </a:xfrm>
          <a:prstGeom prst="rect">
            <a:avLst/>
          </a:prstGeom>
          <a:noFill/>
          <a:ln>
            <a:solidFill>
              <a:schemeClr val="tx1"/>
            </a:solidFill>
          </a:ln>
        </p:spPr>
        <p:txBody>
          <a:bodyPr wrap="square" rtlCol="0">
            <a:spAutoFit/>
          </a:bodyPr>
          <a:lstStyle/>
          <a:p>
            <a:r>
              <a:rPr lang="en-AU" dirty="0"/>
              <a:t>1</a:t>
            </a:r>
          </a:p>
          <a:p>
            <a:endParaRPr lang="en-AU" dirty="0"/>
          </a:p>
          <a:p>
            <a:pPr algn="ctr"/>
            <a:r>
              <a:rPr lang="en-AU" dirty="0"/>
              <a:t>Death, cause 1</a:t>
            </a:r>
          </a:p>
        </p:txBody>
      </p:sp>
      <p:sp>
        <p:nvSpPr>
          <p:cNvPr id="9" name="TextBox 8">
            <a:extLst>
              <a:ext uri="{FF2B5EF4-FFF2-40B4-BE49-F238E27FC236}">
                <a16:creationId xmlns:a16="http://schemas.microsoft.com/office/drawing/2014/main" id="{B7C961C6-D46A-2541-FD7A-CB4811760BC5}"/>
              </a:ext>
            </a:extLst>
          </p:cNvPr>
          <p:cNvSpPr txBox="1"/>
          <p:nvPr/>
        </p:nvSpPr>
        <p:spPr>
          <a:xfrm>
            <a:off x="4916633" y="3117756"/>
            <a:ext cx="1905000" cy="923330"/>
          </a:xfrm>
          <a:prstGeom prst="rect">
            <a:avLst/>
          </a:prstGeom>
          <a:noFill/>
          <a:ln>
            <a:solidFill>
              <a:schemeClr val="tx1"/>
            </a:solidFill>
          </a:ln>
        </p:spPr>
        <p:txBody>
          <a:bodyPr wrap="square" rtlCol="0">
            <a:spAutoFit/>
          </a:bodyPr>
          <a:lstStyle/>
          <a:p>
            <a:r>
              <a:rPr lang="en-AU" dirty="0"/>
              <a:t>k</a:t>
            </a:r>
          </a:p>
          <a:p>
            <a:endParaRPr lang="en-AU" dirty="0"/>
          </a:p>
          <a:p>
            <a:pPr algn="ctr"/>
            <a:r>
              <a:rPr lang="en-AU" dirty="0"/>
              <a:t>Death, cause k</a:t>
            </a:r>
          </a:p>
        </p:txBody>
      </p:sp>
      <p:cxnSp>
        <p:nvCxnSpPr>
          <p:cNvPr id="10" name="Straight Arrow Connector 9">
            <a:extLst>
              <a:ext uri="{FF2B5EF4-FFF2-40B4-BE49-F238E27FC236}">
                <a16:creationId xmlns:a16="http://schemas.microsoft.com/office/drawing/2014/main" id="{B0806919-21D2-538C-F632-B0177C0423F6}"/>
              </a:ext>
            </a:extLst>
          </p:cNvPr>
          <p:cNvCxnSpPr>
            <a:cxnSpLocks/>
          </p:cNvCxnSpPr>
          <p:nvPr/>
        </p:nvCxnSpPr>
        <p:spPr>
          <a:xfrm>
            <a:off x="2831523" y="2769247"/>
            <a:ext cx="1678132" cy="81017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1B26B22D-C61B-2FA8-5210-DBE3956AA1CA}"/>
              </a:ext>
            </a:extLst>
          </p:cNvPr>
          <p:cNvCxnSpPr>
            <a:cxnSpLocks/>
          </p:cNvCxnSpPr>
          <p:nvPr/>
        </p:nvCxnSpPr>
        <p:spPr>
          <a:xfrm flipV="1">
            <a:off x="2831523" y="1680183"/>
            <a:ext cx="1678132" cy="81017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2B2B9CA9-4F3F-5C34-CACF-37406BC88929}"/>
              </a:ext>
            </a:extLst>
          </p:cNvPr>
          <p:cNvSpPr txBox="1"/>
          <p:nvPr/>
        </p:nvSpPr>
        <p:spPr>
          <a:xfrm rot="5400000">
            <a:off x="5719444" y="2248585"/>
            <a:ext cx="539738" cy="646331"/>
          </a:xfrm>
          <a:prstGeom prst="rect">
            <a:avLst/>
          </a:prstGeom>
          <a:noFill/>
          <a:ln>
            <a:noFill/>
          </a:ln>
        </p:spPr>
        <p:txBody>
          <a:bodyPr wrap="square" rtlCol="0">
            <a:spAutoFit/>
          </a:bodyPr>
          <a:lstStyle/>
          <a:p>
            <a:endParaRPr lang="en-AU" dirty="0"/>
          </a:p>
          <a:p>
            <a:r>
              <a:rPr lang="en-AU" dirty="0"/>
              <a:t>….</a:t>
            </a:r>
          </a:p>
        </p:txBody>
      </p:sp>
    </p:spTree>
    <p:extLst>
      <p:ext uri="{BB962C8B-B14F-4D97-AF65-F5344CB8AC3E}">
        <p14:creationId xmlns:p14="http://schemas.microsoft.com/office/powerpoint/2010/main" val="296897761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820721-3032-DD2F-9EC3-AD3FFB486A7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8843C9D-C6B1-CE73-678C-971FE26F9026}"/>
              </a:ext>
              <a:ext uri="{C183D7F6-B498-43B3-948B-1728B52AA6E4}">
                <adec:decorative xmlns:adec="http://schemas.microsoft.com/office/drawing/2017/decorative" val="0"/>
              </a:ext>
            </a:extLst>
          </p:cNvPr>
          <p:cNvSpPr txBox="1">
            <a:spLocks noGrp="1"/>
          </p:cNvSpPr>
          <p:nvPr>
            <p:ph type="title"/>
          </p:nvPr>
        </p:nvSpPr>
        <p:spPr>
          <a:xfrm>
            <a:off x="577850" y="514350"/>
            <a:ext cx="7988300" cy="382156"/>
          </a:xfrm>
          <a:prstGeom prst="rect">
            <a:avLst/>
          </a:prstGeom>
        </p:spPr>
        <p:txBody>
          <a:bodyPr vert="horz" wrap="square" lIns="0" tIns="12700" rIns="0" bIns="0" rtlCol="0">
            <a:spAutoFit/>
          </a:bodyPr>
          <a:lstStyle/>
          <a:p>
            <a:pPr marL="12700" marR="5080">
              <a:lnSpc>
                <a:spcPct val="100000"/>
              </a:lnSpc>
              <a:spcBef>
                <a:spcPts val="100"/>
              </a:spcBef>
            </a:pPr>
            <a:r>
              <a:rPr lang="en-AU" dirty="0"/>
              <a:t>Aalen-Johansen estimates - expected time in state</a:t>
            </a:r>
            <a:endParaRPr spc="-10" dirty="0">
              <a:solidFill>
                <a:schemeClr val="accent1"/>
              </a:solidFill>
            </a:endParaRPr>
          </a:p>
        </p:txBody>
      </p:sp>
      <p:sp>
        <p:nvSpPr>
          <p:cNvPr id="4" name="TextBox 3">
            <a:extLst>
              <a:ext uri="{FF2B5EF4-FFF2-40B4-BE49-F238E27FC236}">
                <a16:creationId xmlns:a16="http://schemas.microsoft.com/office/drawing/2014/main" id="{B92819CF-4C54-C7AD-E5AA-3861C0A3FB12}"/>
              </a:ext>
            </a:extLst>
          </p:cNvPr>
          <p:cNvSpPr txBox="1"/>
          <p:nvPr/>
        </p:nvSpPr>
        <p:spPr>
          <a:xfrm>
            <a:off x="535606" y="896506"/>
            <a:ext cx="8072788" cy="1177245"/>
          </a:xfrm>
          <a:prstGeom prst="rect">
            <a:avLst/>
          </a:prstGeom>
          <a:noFill/>
        </p:spPr>
        <p:txBody>
          <a:bodyPr wrap="square" rtlCol="0">
            <a:spAutoFit/>
          </a:bodyPr>
          <a:lstStyle/>
          <a:p>
            <a:pPr>
              <a:lnSpc>
                <a:spcPct val="150000"/>
              </a:lnSpc>
            </a:pPr>
            <a:r>
              <a:rPr lang="en-US" sz="1200" dirty="0">
                <a:latin typeface="Courier New" panose="02070309020205020404" pitchFamily="49" charset="0"/>
                <a:cs typeface="Courier New" panose="02070309020205020404" pitchFamily="49" charset="0"/>
              </a:rPr>
              <a:t>#Adjusted AJ for expected times</a:t>
            </a:r>
          </a:p>
          <a:p>
            <a:pPr>
              <a:lnSpc>
                <a:spcPct val="150000"/>
              </a:lnSpc>
            </a:pPr>
            <a:r>
              <a:rPr lang="en-US" sz="1200" dirty="0">
                <a:latin typeface="Courier New" panose="02070309020205020404" pitchFamily="49" charset="0"/>
                <a:cs typeface="Courier New" panose="02070309020205020404" pitchFamily="49" charset="0"/>
              </a:rPr>
              <a:t>aj2 &lt;- </a:t>
            </a:r>
            <a:r>
              <a:rPr lang="en-US" sz="1200" dirty="0" err="1">
                <a:latin typeface="Courier New" panose="02070309020205020404" pitchFamily="49" charset="0"/>
                <a:cs typeface="Courier New" panose="02070309020205020404" pitchFamily="49" charset="0"/>
              </a:rPr>
              <a:t>survfit</a:t>
            </a:r>
            <a:r>
              <a:rPr lang="en-US" sz="1200" dirty="0">
                <a:latin typeface="Courier New" panose="02070309020205020404" pitchFamily="49" charset="0"/>
                <a:cs typeface="Courier New" panose="02070309020205020404" pitchFamily="49" charset="0"/>
              </a:rPr>
              <a:t>(</a:t>
            </a:r>
            <a:r>
              <a:rPr lang="en-US" sz="1200" dirty="0" err="1">
                <a:latin typeface="Courier New" panose="02070309020205020404" pitchFamily="49" charset="0"/>
                <a:cs typeface="Courier New" panose="02070309020205020404" pitchFamily="49" charset="0"/>
              </a:rPr>
              <a:t>Surv</a:t>
            </a:r>
            <a:r>
              <a:rPr lang="en-US" sz="1200" dirty="0">
                <a:latin typeface="Courier New" panose="02070309020205020404" pitchFamily="49" charset="0"/>
                <a:cs typeface="Courier New" panose="02070309020205020404" pitchFamily="49" charset="0"/>
              </a:rPr>
              <a:t>(time1, time2, state) ~ </a:t>
            </a:r>
            <a:r>
              <a:rPr lang="en-US" sz="1200" dirty="0" err="1">
                <a:latin typeface="Courier New" panose="02070309020205020404" pitchFamily="49" charset="0"/>
                <a:cs typeface="Courier New" panose="02070309020205020404" pitchFamily="49" charset="0"/>
              </a:rPr>
              <a:t>trt+male</a:t>
            </a:r>
            <a:r>
              <a:rPr lang="en-US" sz="1200" dirty="0">
                <a:latin typeface="Courier New" panose="02070309020205020404" pitchFamily="49" charset="0"/>
                <a:cs typeface="Courier New" panose="02070309020205020404" pitchFamily="49" charset="0"/>
              </a:rPr>
              <a:t>, data=</a:t>
            </a:r>
            <a:r>
              <a:rPr lang="en-US" sz="1200" dirty="0" err="1">
                <a:latin typeface="Courier New" panose="02070309020205020404" pitchFamily="49" charset="0"/>
                <a:cs typeface="Courier New" panose="02070309020205020404" pitchFamily="49" charset="0"/>
              </a:rPr>
              <a:t>cdata</a:t>
            </a:r>
            <a:r>
              <a:rPr lang="en-US" sz="1200" dirty="0">
                <a:latin typeface="Courier New" panose="02070309020205020404" pitchFamily="49" charset="0"/>
                <a:cs typeface="Courier New" panose="02070309020205020404" pitchFamily="49" charset="0"/>
              </a:rPr>
              <a:t>, id=id) # by arm</a:t>
            </a:r>
          </a:p>
          <a:p>
            <a:pPr>
              <a:lnSpc>
                <a:spcPct val="150000"/>
              </a:lnSpc>
            </a:pPr>
            <a:r>
              <a:rPr lang="en-US" sz="1200" dirty="0">
                <a:latin typeface="Courier New" panose="02070309020205020404" pitchFamily="49" charset="0"/>
                <a:cs typeface="Courier New" panose="02070309020205020404" pitchFamily="49" charset="0"/>
              </a:rPr>
              <a:t>#Print expected times</a:t>
            </a:r>
          </a:p>
          <a:p>
            <a:pPr>
              <a:lnSpc>
                <a:spcPct val="150000"/>
              </a:lnSpc>
            </a:pPr>
            <a:r>
              <a:rPr lang="en-US" sz="1200" dirty="0">
                <a:latin typeface="Courier New" panose="02070309020205020404" pitchFamily="49" charset="0"/>
                <a:cs typeface="Courier New" panose="02070309020205020404" pitchFamily="49" charset="0"/>
              </a:rPr>
              <a:t>print(aj2, </a:t>
            </a:r>
            <a:r>
              <a:rPr lang="en-US" sz="1200" dirty="0" err="1">
                <a:latin typeface="Courier New" panose="02070309020205020404" pitchFamily="49" charset="0"/>
                <a:cs typeface="Courier New" panose="02070309020205020404" pitchFamily="49" charset="0"/>
              </a:rPr>
              <a:t>rmean</a:t>
            </a:r>
            <a:r>
              <a:rPr lang="en-US" sz="1200" dirty="0">
                <a:latin typeface="Courier New" panose="02070309020205020404" pitchFamily="49" charset="0"/>
                <a:cs typeface="Courier New" panose="02070309020205020404" pitchFamily="49" charset="0"/>
              </a:rPr>
              <a:t>= 8, digits=2) #print sojourn time restricted to 8 years</a:t>
            </a:r>
            <a:endParaRPr lang="en-AU" sz="1200" dirty="0">
              <a:latin typeface="Courier New" panose="02070309020205020404" pitchFamily="49" charset="0"/>
              <a:cs typeface="Courier New" panose="02070309020205020404" pitchFamily="49" charset="0"/>
            </a:endParaRPr>
          </a:p>
        </p:txBody>
      </p:sp>
      <p:pic>
        <p:nvPicPr>
          <p:cNvPr id="7" name="Picture 6">
            <a:extLst>
              <a:ext uri="{FF2B5EF4-FFF2-40B4-BE49-F238E27FC236}">
                <a16:creationId xmlns:a16="http://schemas.microsoft.com/office/drawing/2014/main" id="{85CF3058-4C76-989B-0353-15B9D8D5403D}"/>
              </a:ext>
            </a:extLst>
          </p:cNvPr>
          <p:cNvPicPr>
            <a:picLocks noChangeAspect="1"/>
          </p:cNvPicPr>
          <p:nvPr/>
        </p:nvPicPr>
        <p:blipFill>
          <a:blip r:embed="rId3"/>
          <a:stretch>
            <a:fillRect/>
          </a:stretch>
        </p:blipFill>
        <p:spPr>
          <a:xfrm>
            <a:off x="1247072" y="2111873"/>
            <a:ext cx="5953169" cy="2609869"/>
          </a:xfrm>
          <a:prstGeom prst="rect">
            <a:avLst/>
          </a:prstGeom>
        </p:spPr>
      </p:pic>
      <p:sp>
        <p:nvSpPr>
          <p:cNvPr id="3" name="TextBox 2">
            <a:extLst>
              <a:ext uri="{FF2B5EF4-FFF2-40B4-BE49-F238E27FC236}">
                <a16:creationId xmlns:a16="http://schemas.microsoft.com/office/drawing/2014/main" id="{B2AC51B3-8D66-336C-1D50-924F5CE10CF2}"/>
              </a:ext>
            </a:extLst>
          </p:cNvPr>
          <p:cNvSpPr txBox="1"/>
          <p:nvPr/>
        </p:nvSpPr>
        <p:spPr>
          <a:xfrm>
            <a:off x="5442198" y="2641335"/>
            <a:ext cx="3516086" cy="2118529"/>
          </a:xfrm>
          <a:prstGeom prst="rect">
            <a:avLst/>
          </a:prstGeom>
          <a:noFill/>
        </p:spPr>
        <p:txBody>
          <a:bodyPr wrap="square" rtlCol="0">
            <a:spAutoFit/>
          </a:bodyPr>
          <a:lstStyle/>
          <a:p>
            <a:pPr>
              <a:lnSpc>
                <a:spcPct val="150000"/>
              </a:lnSpc>
            </a:pPr>
            <a:r>
              <a:rPr lang="en-AU" dirty="0">
                <a:solidFill>
                  <a:srgbClr val="C00000"/>
                </a:solidFill>
              </a:rPr>
              <a:t>**Note: Functions similar to KM estimates, so it creates stratum for estimates. Easy to make too many stratums and too few events. </a:t>
            </a:r>
          </a:p>
        </p:txBody>
      </p:sp>
    </p:spTree>
    <p:extLst>
      <p:ext uri="{BB962C8B-B14F-4D97-AF65-F5344CB8AC3E}">
        <p14:creationId xmlns:p14="http://schemas.microsoft.com/office/powerpoint/2010/main" val="313201063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8F7227-1D3C-FF81-ABD6-1777DDDD217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F039ABF-7906-1616-0EF4-B0B1C807E2D2}"/>
              </a:ext>
            </a:extLst>
          </p:cNvPr>
          <p:cNvSpPr>
            <a:spLocks noGrp="1"/>
          </p:cNvSpPr>
          <p:nvPr>
            <p:ph type="title"/>
          </p:nvPr>
        </p:nvSpPr>
        <p:spPr/>
        <p:txBody>
          <a:bodyPr/>
          <a:lstStyle/>
          <a:p>
            <a:r>
              <a:rPr lang="en-AU" dirty="0"/>
              <a:t>Cox proportional ‘transition-specific’</a:t>
            </a:r>
          </a:p>
        </p:txBody>
      </p:sp>
    </p:spTree>
    <p:extLst>
      <p:ext uri="{BB962C8B-B14F-4D97-AF65-F5344CB8AC3E}">
        <p14:creationId xmlns:p14="http://schemas.microsoft.com/office/powerpoint/2010/main" val="292521661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B454F8-85AD-D6F3-2627-EAFFBB11F99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AC6B6FE-E250-D7C1-FBF1-C5B0D3E1A75B}"/>
              </a:ext>
              <a:ext uri="{C183D7F6-B498-43B3-948B-1728B52AA6E4}">
                <adec:decorative xmlns:adec="http://schemas.microsoft.com/office/drawing/2017/decorative" val="0"/>
              </a:ext>
            </a:extLst>
          </p:cNvPr>
          <p:cNvSpPr txBox="1">
            <a:spLocks noGrp="1"/>
          </p:cNvSpPr>
          <p:nvPr>
            <p:ph type="title"/>
          </p:nvPr>
        </p:nvSpPr>
        <p:spPr>
          <a:xfrm>
            <a:off x="577850" y="514350"/>
            <a:ext cx="7988300" cy="382156"/>
          </a:xfrm>
          <a:prstGeom prst="rect">
            <a:avLst/>
          </a:prstGeom>
        </p:spPr>
        <p:txBody>
          <a:bodyPr vert="horz" wrap="square" lIns="0" tIns="12700" rIns="0" bIns="0" rtlCol="0">
            <a:spAutoFit/>
          </a:bodyPr>
          <a:lstStyle/>
          <a:p>
            <a:pPr marL="12700" marR="5080">
              <a:lnSpc>
                <a:spcPct val="100000"/>
              </a:lnSpc>
              <a:spcBef>
                <a:spcPts val="100"/>
              </a:spcBef>
            </a:pPr>
            <a:r>
              <a:rPr lang="en-AU" dirty="0"/>
              <a:t>Cox proportional hazards </a:t>
            </a:r>
            <a:endParaRPr spc="-10" dirty="0">
              <a:solidFill>
                <a:schemeClr val="accent1"/>
              </a:solidFill>
            </a:endParaRPr>
          </a:p>
        </p:txBody>
      </p:sp>
      <p:sp>
        <p:nvSpPr>
          <p:cNvPr id="3" name="TextBox 2">
            <a:extLst>
              <a:ext uri="{FF2B5EF4-FFF2-40B4-BE49-F238E27FC236}">
                <a16:creationId xmlns:a16="http://schemas.microsoft.com/office/drawing/2014/main" id="{F53C9600-CBAD-8195-F3CE-C34476E6E214}"/>
              </a:ext>
            </a:extLst>
          </p:cNvPr>
          <p:cNvSpPr txBox="1"/>
          <p:nvPr/>
        </p:nvSpPr>
        <p:spPr>
          <a:xfrm>
            <a:off x="535606" y="896506"/>
            <a:ext cx="8072788" cy="1454244"/>
          </a:xfrm>
          <a:prstGeom prst="rect">
            <a:avLst/>
          </a:prstGeom>
          <a:noFill/>
        </p:spPr>
        <p:txBody>
          <a:bodyPr wrap="square" rtlCol="0">
            <a:spAutoFit/>
          </a:bodyPr>
          <a:lstStyle/>
          <a:p>
            <a:pPr>
              <a:lnSpc>
                <a:spcPct val="150000"/>
              </a:lnSpc>
            </a:pPr>
            <a:r>
              <a:rPr lang="en-US" sz="1200" dirty="0">
                <a:latin typeface="Courier New" panose="02070309020205020404" pitchFamily="49" charset="0"/>
                <a:cs typeface="Courier New" panose="02070309020205020404" pitchFamily="49" charset="0"/>
              </a:rPr>
              <a:t># fit the model</a:t>
            </a:r>
          </a:p>
          <a:p>
            <a:pPr>
              <a:lnSpc>
                <a:spcPct val="150000"/>
              </a:lnSpc>
            </a:pPr>
            <a:r>
              <a:rPr lang="en-US" sz="1200" dirty="0" err="1">
                <a:latin typeface="Courier New" panose="02070309020205020404" pitchFamily="49" charset="0"/>
                <a:cs typeface="Courier New" panose="02070309020205020404" pitchFamily="49" charset="0"/>
              </a:rPr>
              <a:t>cfit</a:t>
            </a:r>
            <a:r>
              <a:rPr lang="en-US" sz="1200" dirty="0">
                <a:latin typeface="Courier New" panose="02070309020205020404" pitchFamily="49" charset="0"/>
                <a:cs typeface="Courier New" panose="02070309020205020404" pitchFamily="49" charset="0"/>
              </a:rPr>
              <a:t> &lt;- </a:t>
            </a:r>
            <a:r>
              <a:rPr lang="en-US" sz="1200" dirty="0" err="1">
                <a:latin typeface="Courier New" panose="02070309020205020404" pitchFamily="49" charset="0"/>
                <a:cs typeface="Courier New" panose="02070309020205020404" pitchFamily="49" charset="0"/>
              </a:rPr>
              <a:t>coxph</a:t>
            </a:r>
            <a:r>
              <a:rPr lang="en-US" sz="1200" dirty="0">
                <a:latin typeface="Courier New" panose="02070309020205020404" pitchFamily="49" charset="0"/>
                <a:cs typeface="Courier New" panose="02070309020205020404" pitchFamily="49" charset="0"/>
              </a:rPr>
              <a:t>(</a:t>
            </a:r>
            <a:r>
              <a:rPr lang="en-US" sz="1200" dirty="0" err="1">
                <a:latin typeface="Courier New" panose="02070309020205020404" pitchFamily="49" charset="0"/>
                <a:cs typeface="Courier New" panose="02070309020205020404" pitchFamily="49" charset="0"/>
              </a:rPr>
              <a:t>Surv</a:t>
            </a:r>
            <a:r>
              <a:rPr lang="en-US" sz="1200" dirty="0">
                <a:latin typeface="Courier New" panose="02070309020205020404" pitchFamily="49" charset="0"/>
                <a:cs typeface="Courier New" panose="02070309020205020404" pitchFamily="49" charset="0"/>
              </a:rPr>
              <a:t>(time1, time2, state) ~ </a:t>
            </a:r>
            <a:r>
              <a:rPr lang="en-US" sz="1200" dirty="0" err="1">
                <a:latin typeface="Courier New" panose="02070309020205020404" pitchFamily="49" charset="0"/>
                <a:cs typeface="Courier New" panose="02070309020205020404" pitchFamily="49" charset="0"/>
              </a:rPr>
              <a:t>trt</a:t>
            </a:r>
            <a:r>
              <a:rPr lang="en-US" sz="1200" dirty="0">
                <a:latin typeface="Courier New" panose="02070309020205020404" pitchFamily="49" charset="0"/>
                <a:cs typeface="Courier New" panose="02070309020205020404" pitchFamily="49" charset="0"/>
              </a:rPr>
              <a:t> +age10 + male + extent + node4,data=</a:t>
            </a:r>
            <a:r>
              <a:rPr lang="en-US" sz="1200" dirty="0" err="1">
                <a:latin typeface="Courier New" panose="02070309020205020404" pitchFamily="49" charset="0"/>
                <a:cs typeface="Courier New" panose="02070309020205020404" pitchFamily="49" charset="0"/>
              </a:rPr>
              <a:t>cdata</a:t>
            </a:r>
            <a:r>
              <a:rPr lang="en-US" sz="1200" dirty="0">
                <a:latin typeface="Courier New" panose="02070309020205020404" pitchFamily="49" charset="0"/>
                <a:cs typeface="Courier New" panose="02070309020205020404" pitchFamily="49" charset="0"/>
              </a:rPr>
              <a:t>, id=id)</a:t>
            </a:r>
          </a:p>
          <a:p>
            <a:pPr>
              <a:lnSpc>
                <a:spcPct val="150000"/>
              </a:lnSpc>
            </a:pPr>
            <a:r>
              <a:rPr lang="en-US" sz="1200" dirty="0">
                <a:latin typeface="Courier New" panose="02070309020205020404" pitchFamily="49" charset="0"/>
                <a:cs typeface="Courier New" panose="02070309020205020404" pitchFamily="49" charset="0"/>
              </a:rPr>
              <a:t>print(</a:t>
            </a:r>
            <a:r>
              <a:rPr lang="en-US" sz="1200" dirty="0" err="1">
                <a:latin typeface="Courier New" panose="02070309020205020404" pitchFamily="49" charset="0"/>
                <a:cs typeface="Courier New" panose="02070309020205020404" pitchFamily="49" charset="0"/>
              </a:rPr>
              <a:t>cfit</a:t>
            </a:r>
            <a:r>
              <a:rPr lang="en-US" sz="1200" dirty="0">
                <a:latin typeface="Courier New" panose="02070309020205020404" pitchFamily="49" charset="0"/>
                <a:cs typeface="Courier New" panose="02070309020205020404" pitchFamily="49" charset="0"/>
              </a:rPr>
              <a:t>, digits=2)</a:t>
            </a:r>
          </a:p>
          <a:p>
            <a:pPr>
              <a:lnSpc>
                <a:spcPct val="150000"/>
              </a:lnSpc>
            </a:pPr>
            <a:r>
              <a:rPr lang="en-US" sz="1200" dirty="0">
                <a:latin typeface="Courier New" panose="02070309020205020404" pitchFamily="49" charset="0"/>
                <a:cs typeface="Courier New" panose="02070309020205020404" pitchFamily="49" charset="0"/>
              </a:rPr>
              <a:t>summary(</a:t>
            </a:r>
            <a:r>
              <a:rPr lang="en-US" sz="1200" dirty="0" err="1">
                <a:latin typeface="Courier New" panose="02070309020205020404" pitchFamily="49" charset="0"/>
                <a:cs typeface="Courier New" panose="02070309020205020404" pitchFamily="49" charset="0"/>
              </a:rPr>
              <a:t>cfit</a:t>
            </a:r>
            <a:r>
              <a:rPr lang="en-US" sz="1200" dirty="0">
                <a:latin typeface="Courier New" panose="02070309020205020404" pitchFamily="49" charset="0"/>
                <a:cs typeface="Courier New" panose="02070309020205020404" pitchFamily="49" charset="0"/>
              </a:rPr>
              <a:t>)</a:t>
            </a:r>
            <a:endParaRPr lang="en-AU" sz="12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62468066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DD9288-92C2-74CB-9631-564BBF5E7DF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6CFA83A-4F37-F970-6FD8-447464607B47}"/>
              </a:ext>
              <a:ext uri="{C183D7F6-B498-43B3-948B-1728B52AA6E4}">
                <adec:decorative xmlns:adec="http://schemas.microsoft.com/office/drawing/2017/decorative" val="0"/>
              </a:ext>
            </a:extLst>
          </p:cNvPr>
          <p:cNvSpPr txBox="1">
            <a:spLocks noGrp="1"/>
          </p:cNvSpPr>
          <p:nvPr>
            <p:ph type="title"/>
          </p:nvPr>
        </p:nvSpPr>
        <p:spPr>
          <a:xfrm>
            <a:off x="120650" y="721179"/>
            <a:ext cx="1914979" cy="1120820"/>
          </a:xfrm>
          <a:prstGeom prst="rect">
            <a:avLst/>
          </a:prstGeom>
        </p:spPr>
        <p:txBody>
          <a:bodyPr vert="horz" wrap="square" lIns="0" tIns="12700" rIns="0" bIns="0" rtlCol="0">
            <a:spAutoFit/>
          </a:bodyPr>
          <a:lstStyle/>
          <a:p>
            <a:pPr marL="12700" marR="5080">
              <a:lnSpc>
                <a:spcPct val="100000"/>
              </a:lnSpc>
              <a:spcBef>
                <a:spcPts val="100"/>
              </a:spcBef>
            </a:pPr>
            <a:r>
              <a:rPr lang="en-AU" dirty="0"/>
              <a:t>Cox proportional hazards </a:t>
            </a:r>
            <a:endParaRPr spc="-10" dirty="0">
              <a:solidFill>
                <a:schemeClr val="accent1"/>
              </a:solidFill>
            </a:endParaRPr>
          </a:p>
        </p:txBody>
      </p:sp>
      <p:pic>
        <p:nvPicPr>
          <p:cNvPr id="5" name="Picture 4">
            <a:extLst>
              <a:ext uri="{FF2B5EF4-FFF2-40B4-BE49-F238E27FC236}">
                <a16:creationId xmlns:a16="http://schemas.microsoft.com/office/drawing/2014/main" id="{4819F039-4AB9-455E-2A80-8737539E419A}"/>
              </a:ext>
            </a:extLst>
          </p:cNvPr>
          <p:cNvPicPr>
            <a:picLocks noChangeAspect="1"/>
          </p:cNvPicPr>
          <p:nvPr/>
        </p:nvPicPr>
        <p:blipFill>
          <a:blip r:embed="rId3"/>
          <a:stretch>
            <a:fillRect/>
          </a:stretch>
        </p:blipFill>
        <p:spPr>
          <a:xfrm>
            <a:off x="2535673" y="128569"/>
            <a:ext cx="4943511" cy="4886361"/>
          </a:xfrm>
          <a:prstGeom prst="rect">
            <a:avLst/>
          </a:prstGeom>
        </p:spPr>
      </p:pic>
      <p:sp>
        <p:nvSpPr>
          <p:cNvPr id="6" name="TextBox 5">
            <a:extLst>
              <a:ext uri="{FF2B5EF4-FFF2-40B4-BE49-F238E27FC236}">
                <a16:creationId xmlns:a16="http://schemas.microsoft.com/office/drawing/2014/main" id="{C5877F42-2CB5-E5EA-11A3-22FDB6B8A26D}"/>
              </a:ext>
            </a:extLst>
          </p:cNvPr>
          <p:cNvSpPr txBox="1"/>
          <p:nvPr/>
        </p:nvSpPr>
        <p:spPr>
          <a:xfrm>
            <a:off x="262165" y="2869460"/>
            <a:ext cx="1010766" cy="456535"/>
          </a:xfrm>
          <a:prstGeom prst="rect">
            <a:avLst/>
          </a:prstGeom>
          <a:noFill/>
        </p:spPr>
        <p:txBody>
          <a:bodyPr wrap="square" rtlCol="0">
            <a:spAutoFit/>
          </a:bodyPr>
          <a:lstStyle/>
          <a:p>
            <a:pPr>
              <a:lnSpc>
                <a:spcPct val="150000"/>
              </a:lnSpc>
            </a:pPr>
            <a:r>
              <a:rPr lang="en-AU" dirty="0"/>
              <a:t>print()</a:t>
            </a:r>
          </a:p>
        </p:txBody>
      </p:sp>
    </p:spTree>
    <p:extLst>
      <p:ext uri="{BB962C8B-B14F-4D97-AF65-F5344CB8AC3E}">
        <p14:creationId xmlns:p14="http://schemas.microsoft.com/office/powerpoint/2010/main" val="66869440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3708A3-E271-6FB8-9F3F-47F2F716699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C13E370-EFC0-9493-02D8-79F5C9E81C4F}"/>
              </a:ext>
              <a:ext uri="{C183D7F6-B498-43B3-948B-1728B52AA6E4}">
                <adec:decorative xmlns:adec="http://schemas.microsoft.com/office/drawing/2017/decorative" val="0"/>
              </a:ext>
            </a:extLst>
          </p:cNvPr>
          <p:cNvSpPr txBox="1">
            <a:spLocks noGrp="1"/>
          </p:cNvSpPr>
          <p:nvPr>
            <p:ph type="title"/>
          </p:nvPr>
        </p:nvSpPr>
        <p:spPr>
          <a:xfrm>
            <a:off x="120650" y="721179"/>
            <a:ext cx="1914979" cy="1120820"/>
          </a:xfrm>
          <a:prstGeom prst="rect">
            <a:avLst/>
          </a:prstGeom>
        </p:spPr>
        <p:txBody>
          <a:bodyPr vert="horz" wrap="square" lIns="0" tIns="12700" rIns="0" bIns="0" rtlCol="0">
            <a:spAutoFit/>
          </a:bodyPr>
          <a:lstStyle/>
          <a:p>
            <a:pPr marL="12700" marR="5080">
              <a:lnSpc>
                <a:spcPct val="100000"/>
              </a:lnSpc>
              <a:spcBef>
                <a:spcPts val="100"/>
              </a:spcBef>
            </a:pPr>
            <a:r>
              <a:rPr lang="en-AU" dirty="0"/>
              <a:t>Cox proportional hazards </a:t>
            </a:r>
            <a:endParaRPr spc="-10" dirty="0">
              <a:solidFill>
                <a:schemeClr val="accent1"/>
              </a:solidFill>
            </a:endParaRPr>
          </a:p>
        </p:txBody>
      </p:sp>
      <p:sp>
        <p:nvSpPr>
          <p:cNvPr id="6" name="TextBox 5">
            <a:extLst>
              <a:ext uri="{FF2B5EF4-FFF2-40B4-BE49-F238E27FC236}">
                <a16:creationId xmlns:a16="http://schemas.microsoft.com/office/drawing/2014/main" id="{CA68AFAF-0403-49FF-4CCD-C1D52D67DA81}"/>
              </a:ext>
            </a:extLst>
          </p:cNvPr>
          <p:cNvSpPr txBox="1"/>
          <p:nvPr/>
        </p:nvSpPr>
        <p:spPr>
          <a:xfrm>
            <a:off x="262164" y="2869460"/>
            <a:ext cx="1402651" cy="456535"/>
          </a:xfrm>
          <a:prstGeom prst="rect">
            <a:avLst/>
          </a:prstGeom>
          <a:noFill/>
        </p:spPr>
        <p:txBody>
          <a:bodyPr wrap="square" rtlCol="0">
            <a:spAutoFit/>
          </a:bodyPr>
          <a:lstStyle/>
          <a:p>
            <a:pPr>
              <a:lnSpc>
                <a:spcPct val="150000"/>
              </a:lnSpc>
            </a:pPr>
            <a:r>
              <a:rPr lang="en-AU" dirty="0"/>
              <a:t>summary()</a:t>
            </a:r>
          </a:p>
        </p:txBody>
      </p:sp>
      <p:pic>
        <p:nvPicPr>
          <p:cNvPr id="4" name="Picture 3">
            <a:extLst>
              <a:ext uri="{FF2B5EF4-FFF2-40B4-BE49-F238E27FC236}">
                <a16:creationId xmlns:a16="http://schemas.microsoft.com/office/drawing/2014/main" id="{F6C6EF23-3A33-8E8F-53B2-BB4939060D2A}"/>
              </a:ext>
            </a:extLst>
          </p:cNvPr>
          <p:cNvPicPr>
            <a:picLocks noChangeAspect="1"/>
          </p:cNvPicPr>
          <p:nvPr/>
        </p:nvPicPr>
        <p:blipFill>
          <a:blip r:embed="rId3"/>
          <a:stretch>
            <a:fillRect/>
          </a:stretch>
        </p:blipFill>
        <p:spPr>
          <a:xfrm>
            <a:off x="2320679" y="372821"/>
            <a:ext cx="5675794" cy="3927036"/>
          </a:xfrm>
          <a:prstGeom prst="rect">
            <a:avLst/>
          </a:prstGeom>
        </p:spPr>
      </p:pic>
    </p:spTree>
    <p:extLst>
      <p:ext uri="{BB962C8B-B14F-4D97-AF65-F5344CB8AC3E}">
        <p14:creationId xmlns:p14="http://schemas.microsoft.com/office/powerpoint/2010/main" val="280940633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6312A3-6CD4-9840-1212-B016A963574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660BAC3-848E-EE31-1354-420BC46ED69C}"/>
              </a:ext>
              <a:ext uri="{C183D7F6-B498-43B3-948B-1728B52AA6E4}">
                <adec:decorative xmlns:adec="http://schemas.microsoft.com/office/drawing/2017/decorative" val="0"/>
              </a:ext>
            </a:extLst>
          </p:cNvPr>
          <p:cNvSpPr txBox="1">
            <a:spLocks noGrp="1"/>
          </p:cNvSpPr>
          <p:nvPr>
            <p:ph type="title"/>
          </p:nvPr>
        </p:nvSpPr>
        <p:spPr>
          <a:xfrm>
            <a:off x="120650" y="721179"/>
            <a:ext cx="1914979" cy="1120820"/>
          </a:xfrm>
          <a:prstGeom prst="rect">
            <a:avLst/>
          </a:prstGeom>
        </p:spPr>
        <p:txBody>
          <a:bodyPr vert="horz" wrap="square" lIns="0" tIns="12700" rIns="0" bIns="0" rtlCol="0">
            <a:spAutoFit/>
          </a:bodyPr>
          <a:lstStyle/>
          <a:p>
            <a:pPr marL="12700" marR="5080">
              <a:lnSpc>
                <a:spcPct val="100000"/>
              </a:lnSpc>
              <a:spcBef>
                <a:spcPts val="100"/>
              </a:spcBef>
            </a:pPr>
            <a:r>
              <a:rPr lang="en-AU" dirty="0"/>
              <a:t>Cox proportional hazards </a:t>
            </a:r>
            <a:endParaRPr spc="-10" dirty="0">
              <a:solidFill>
                <a:schemeClr val="accent1"/>
              </a:solidFill>
            </a:endParaRPr>
          </a:p>
        </p:txBody>
      </p:sp>
      <p:sp>
        <p:nvSpPr>
          <p:cNvPr id="6" name="TextBox 5">
            <a:extLst>
              <a:ext uri="{FF2B5EF4-FFF2-40B4-BE49-F238E27FC236}">
                <a16:creationId xmlns:a16="http://schemas.microsoft.com/office/drawing/2014/main" id="{0173F9B7-DC9C-2EEF-421D-83FBAE6CE43E}"/>
              </a:ext>
            </a:extLst>
          </p:cNvPr>
          <p:cNvSpPr txBox="1"/>
          <p:nvPr/>
        </p:nvSpPr>
        <p:spPr>
          <a:xfrm>
            <a:off x="262164" y="2869460"/>
            <a:ext cx="1402651" cy="456535"/>
          </a:xfrm>
          <a:prstGeom prst="rect">
            <a:avLst/>
          </a:prstGeom>
          <a:noFill/>
        </p:spPr>
        <p:txBody>
          <a:bodyPr wrap="square" rtlCol="0">
            <a:spAutoFit/>
          </a:bodyPr>
          <a:lstStyle/>
          <a:p>
            <a:pPr>
              <a:lnSpc>
                <a:spcPct val="150000"/>
              </a:lnSpc>
            </a:pPr>
            <a:r>
              <a:rPr lang="en-AU" dirty="0"/>
              <a:t>summary()</a:t>
            </a:r>
          </a:p>
        </p:txBody>
      </p:sp>
      <p:pic>
        <p:nvPicPr>
          <p:cNvPr id="5" name="Picture 4">
            <a:extLst>
              <a:ext uri="{FF2B5EF4-FFF2-40B4-BE49-F238E27FC236}">
                <a16:creationId xmlns:a16="http://schemas.microsoft.com/office/drawing/2014/main" id="{9B7766DB-C660-2414-0C8A-342B093938D9}"/>
              </a:ext>
            </a:extLst>
          </p:cNvPr>
          <p:cNvPicPr>
            <a:picLocks noChangeAspect="1"/>
          </p:cNvPicPr>
          <p:nvPr/>
        </p:nvPicPr>
        <p:blipFill>
          <a:blip r:embed="rId3"/>
          <a:stretch>
            <a:fillRect/>
          </a:stretch>
        </p:blipFill>
        <p:spPr>
          <a:xfrm>
            <a:off x="1958562" y="421809"/>
            <a:ext cx="7064788" cy="3845391"/>
          </a:xfrm>
          <a:prstGeom prst="rect">
            <a:avLst/>
          </a:prstGeom>
        </p:spPr>
      </p:pic>
    </p:spTree>
    <p:extLst>
      <p:ext uri="{BB962C8B-B14F-4D97-AF65-F5344CB8AC3E}">
        <p14:creationId xmlns:p14="http://schemas.microsoft.com/office/powerpoint/2010/main" val="404747662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18BE67-583D-2C4C-627F-1374906E08C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4E3376D-EF9E-0396-94C4-32081E539FCF}"/>
              </a:ext>
              <a:ext uri="{C183D7F6-B498-43B3-948B-1728B52AA6E4}">
                <adec:decorative xmlns:adec="http://schemas.microsoft.com/office/drawing/2017/decorative" val="0"/>
              </a:ext>
            </a:extLst>
          </p:cNvPr>
          <p:cNvSpPr txBox="1">
            <a:spLocks noGrp="1"/>
          </p:cNvSpPr>
          <p:nvPr>
            <p:ph type="title"/>
          </p:nvPr>
        </p:nvSpPr>
        <p:spPr>
          <a:xfrm>
            <a:off x="120650" y="721179"/>
            <a:ext cx="1914979" cy="1120820"/>
          </a:xfrm>
          <a:prstGeom prst="rect">
            <a:avLst/>
          </a:prstGeom>
        </p:spPr>
        <p:txBody>
          <a:bodyPr vert="horz" wrap="square" lIns="0" tIns="12700" rIns="0" bIns="0" rtlCol="0">
            <a:spAutoFit/>
          </a:bodyPr>
          <a:lstStyle/>
          <a:p>
            <a:pPr marL="12700" marR="5080">
              <a:lnSpc>
                <a:spcPct val="100000"/>
              </a:lnSpc>
              <a:spcBef>
                <a:spcPts val="100"/>
              </a:spcBef>
            </a:pPr>
            <a:r>
              <a:rPr lang="en-AU" dirty="0"/>
              <a:t>Cox proportional hazards </a:t>
            </a:r>
            <a:endParaRPr spc="-10" dirty="0">
              <a:solidFill>
                <a:schemeClr val="accent1"/>
              </a:solidFill>
            </a:endParaRPr>
          </a:p>
        </p:txBody>
      </p:sp>
      <p:sp>
        <p:nvSpPr>
          <p:cNvPr id="6" name="TextBox 5">
            <a:extLst>
              <a:ext uri="{FF2B5EF4-FFF2-40B4-BE49-F238E27FC236}">
                <a16:creationId xmlns:a16="http://schemas.microsoft.com/office/drawing/2014/main" id="{1273291D-6D2E-CF16-666B-6DDE3F4AC265}"/>
              </a:ext>
            </a:extLst>
          </p:cNvPr>
          <p:cNvSpPr txBox="1"/>
          <p:nvPr/>
        </p:nvSpPr>
        <p:spPr>
          <a:xfrm>
            <a:off x="262164" y="2869460"/>
            <a:ext cx="1402651" cy="1287532"/>
          </a:xfrm>
          <a:prstGeom prst="rect">
            <a:avLst/>
          </a:prstGeom>
          <a:noFill/>
        </p:spPr>
        <p:txBody>
          <a:bodyPr wrap="square" rtlCol="0">
            <a:spAutoFit/>
          </a:bodyPr>
          <a:lstStyle/>
          <a:p>
            <a:pPr>
              <a:lnSpc>
                <a:spcPct val="150000"/>
              </a:lnSpc>
            </a:pPr>
            <a:r>
              <a:rPr lang="en-AU" dirty="0"/>
              <a:t>Refer to R coding for figure</a:t>
            </a:r>
          </a:p>
        </p:txBody>
      </p:sp>
      <p:pic>
        <p:nvPicPr>
          <p:cNvPr id="5122" name="Picture 2">
            <a:extLst>
              <a:ext uri="{FF2B5EF4-FFF2-40B4-BE49-F238E27FC236}">
                <a16:creationId xmlns:a16="http://schemas.microsoft.com/office/drawing/2014/main" id="{B54D0633-0AAD-05AD-DD03-F55B21351B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35629" y="228600"/>
            <a:ext cx="6621780" cy="47298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836162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C9C454-F329-4556-2FA7-4BA83FABA471}"/>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5DF67922-03D5-AB40-3DA6-431D77D9D332}"/>
              </a:ext>
              <a:ext uri="{C183D7F6-B498-43B3-948B-1728B52AA6E4}">
                <adec:decorative xmlns:adec="http://schemas.microsoft.com/office/drawing/2017/decorative" val="0"/>
              </a:ext>
            </a:extLst>
          </p:cNvPr>
          <p:cNvSpPr txBox="1">
            <a:spLocks noGrp="1"/>
          </p:cNvSpPr>
          <p:nvPr>
            <p:ph type="title"/>
          </p:nvPr>
        </p:nvSpPr>
        <p:spPr>
          <a:xfrm>
            <a:off x="577850" y="514350"/>
            <a:ext cx="7988300" cy="382156"/>
          </a:xfrm>
          <a:prstGeom prst="rect">
            <a:avLst/>
          </a:prstGeom>
        </p:spPr>
        <p:txBody>
          <a:bodyPr vert="horz" wrap="square" lIns="0" tIns="12700" rIns="0" bIns="0" rtlCol="0">
            <a:spAutoFit/>
          </a:bodyPr>
          <a:lstStyle/>
          <a:p>
            <a:pPr marL="12700" marR="5080">
              <a:lnSpc>
                <a:spcPct val="100000"/>
              </a:lnSpc>
              <a:spcBef>
                <a:spcPts val="100"/>
              </a:spcBef>
            </a:pPr>
            <a:r>
              <a:rPr lang="en-AU" dirty="0"/>
              <a:t>Cox proportional hazards – expected mean in each state</a:t>
            </a:r>
            <a:endParaRPr spc="-10" dirty="0">
              <a:solidFill>
                <a:schemeClr val="accent1"/>
              </a:solidFill>
            </a:endParaRPr>
          </a:p>
        </p:txBody>
      </p:sp>
      <p:sp>
        <p:nvSpPr>
          <p:cNvPr id="2" name="TextBox 1">
            <a:extLst>
              <a:ext uri="{FF2B5EF4-FFF2-40B4-BE49-F238E27FC236}">
                <a16:creationId xmlns:a16="http://schemas.microsoft.com/office/drawing/2014/main" id="{B03E5107-977B-8CC5-2C16-A3501DB0E5DF}"/>
              </a:ext>
            </a:extLst>
          </p:cNvPr>
          <p:cNvSpPr txBox="1"/>
          <p:nvPr/>
        </p:nvSpPr>
        <p:spPr>
          <a:xfrm>
            <a:off x="535606" y="896506"/>
            <a:ext cx="8072788" cy="2285241"/>
          </a:xfrm>
          <a:prstGeom prst="rect">
            <a:avLst/>
          </a:prstGeom>
          <a:noFill/>
        </p:spPr>
        <p:txBody>
          <a:bodyPr wrap="square" rtlCol="0">
            <a:spAutoFit/>
          </a:bodyPr>
          <a:lstStyle/>
          <a:p>
            <a:pPr>
              <a:lnSpc>
                <a:spcPct val="150000"/>
              </a:lnSpc>
            </a:pPr>
            <a:r>
              <a:rPr lang="en-US" sz="1200" dirty="0">
                <a:latin typeface="Courier New" panose="02070309020205020404" pitchFamily="49" charset="0"/>
                <a:cs typeface="Courier New" panose="02070309020205020404" pitchFamily="49" charset="0"/>
              </a:rPr>
              <a:t>#Simplified model</a:t>
            </a:r>
          </a:p>
          <a:p>
            <a:pPr>
              <a:lnSpc>
                <a:spcPct val="150000"/>
              </a:lnSpc>
            </a:pPr>
            <a:r>
              <a:rPr lang="en-US" sz="1200" dirty="0">
                <a:latin typeface="Courier New" panose="02070309020205020404" pitchFamily="49" charset="0"/>
                <a:cs typeface="Courier New" panose="02070309020205020404" pitchFamily="49" charset="0"/>
              </a:rPr>
              <a:t>cfit2 &lt;- </a:t>
            </a:r>
            <a:r>
              <a:rPr lang="en-US" sz="1200" dirty="0" err="1">
                <a:latin typeface="Courier New" panose="02070309020205020404" pitchFamily="49" charset="0"/>
                <a:cs typeface="Courier New" panose="02070309020205020404" pitchFamily="49" charset="0"/>
              </a:rPr>
              <a:t>coxph</a:t>
            </a:r>
            <a:r>
              <a:rPr lang="en-US" sz="1200" dirty="0">
                <a:latin typeface="Courier New" panose="02070309020205020404" pitchFamily="49" charset="0"/>
                <a:cs typeface="Courier New" panose="02070309020205020404" pitchFamily="49" charset="0"/>
              </a:rPr>
              <a:t>(</a:t>
            </a:r>
            <a:r>
              <a:rPr lang="en-US" sz="1200" dirty="0" err="1">
                <a:latin typeface="Courier New" panose="02070309020205020404" pitchFamily="49" charset="0"/>
                <a:cs typeface="Courier New" panose="02070309020205020404" pitchFamily="49" charset="0"/>
              </a:rPr>
              <a:t>Surv</a:t>
            </a:r>
            <a:r>
              <a:rPr lang="en-US" sz="1200" dirty="0">
                <a:latin typeface="Courier New" panose="02070309020205020404" pitchFamily="49" charset="0"/>
                <a:cs typeface="Courier New" panose="02070309020205020404" pitchFamily="49" charset="0"/>
              </a:rPr>
              <a:t>(time1, time2, state) ~ </a:t>
            </a:r>
            <a:r>
              <a:rPr lang="en-US" sz="1200" dirty="0" err="1">
                <a:latin typeface="Courier New" panose="02070309020205020404" pitchFamily="49" charset="0"/>
                <a:cs typeface="Courier New" panose="02070309020205020404" pitchFamily="49" charset="0"/>
              </a:rPr>
              <a:t>trt</a:t>
            </a:r>
            <a:r>
              <a:rPr lang="en-US" sz="1200" dirty="0">
                <a:latin typeface="Courier New" panose="02070309020205020404" pitchFamily="49" charset="0"/>
                <a:cs typeface="Courier New" panose="02070309020205020404" pitchFamily="49" charset="0"/>
              </a:rPr>
              <a:t> + extent + node4, data=</a:t>
            </a:r>
            <a:r>
              <a:rPr lang="en-US" sz="1200" dirty="0" err="1">
                <a:latin typeface="Courier New" panose="02070309020205020404" pitchFamily="49" charset="0"/>
                <a:cs typeface="Courier New" panose="02070309020205020404" pitchFamily="49" charset="0"/>
              </a:rPr>
              <a:t>cdata</a:t>
            </a:r>
            <a:r>
              <a:rPr lang="en-US" sz="1200" dirty="0">
                <a:latin typeface="Courier New" panose="02070309020205020404" pitchFamily="49" charset="0"/>
                <a:cs typeface="Courier New" panose="02070309020205020404" pitchFamily="49" charset="0"/>
              </a:rPr>
              <a:t>, id=id)</a:t>
            </a:r>
          </a:p>
          <a:p>
            <a:pPr>
              <a:lnSpc>
                <a:spcPct val="150000"/>
              </a:lnSpc>
            </a:pPr>
            <a:r>
              <a:rPr lang="en-US" sz="1200" dirty="0">
                <a:latin typeface="Courier New" panose="02070309020205020404" pitchFamily="49" charset="0"/>
                <a:cs typeface="Courier New" panose="02070309020205020404" pitchFamily="49" charset="0"/>
              </a:rPr>
              <a:t>#Create dummy data</a:t>
            </a:r>
          </a:p>
          <a:p>
            <a:pPr>
              <a:lnSpc>
                <a:spcPct val="150000"/>
              </a:lnSpc>
            </a:pPr>
            <a:r>
              <a:rPr lang="en-US" sz="1200" dirty="0">
                <a:latin typeface="Courier New" panose="02070309020205020404" pitchFamily="49" charset="0"/>
                <a:cs typeface="Courier New" panose="02070309020205020404" pitchFamily="49" charset="0"/>
              </a:rPr>
              <a:t>dummy &lt;- </a:t>
            </a:r>
            <a:r>
              <a:rPr lang="en-US" sz="1200" dirty="0" err="1">
                <a:latin typeface="Courier New" panose="02070309020205020404" pitchFamily="49" charset="0"/>
                <a:cs typeface="Courier New" panose="02070309020205020404" pitchFamily="49" charset="0"/>
              </a:rPr>
              <a:t>expand.grid</a:t>
            </a:r>
            <a:r>
              <a:rPr lang="en-US" sz="1200" dirty="0">
                <a:latin typeface="Courier New" panose="02070309020205020404" pitchFamily="49" charset="0"/>
                <a:cs typeface="Courier New" panose="02070309020205020404" pitchFamily="49" charset="0"/>
              </a:rPr>
              <a:t>(</a:t>
            </a:r>
            <a:r>
              <a:rPr lang="en-US" sz="1200" dirty="0" err="1">
                <a:latin typeface="Courier New" panose="02070309020205020404" pitchFamily="49" charset="0"/>
                <a:cs typeface="Courier New" panose="02070309020205020404" pitchFamily="49" charset="0"/>
              </a:rPr>
              <a:t>trt</a:t>
            </a:r>
            <a:r>
              <a:rPr lang="en-US" sz="1200" dirty="0">
                <a:latin typeface="Courier New" panose="02070309020205020404" pitchFamily="49" charset="0"/>
                <a:cs typeface="Courier New" panose="02070309020205020404" pitchFamily="49" charset="0"/>
              </a:rPr>
              <a:t>=0:1, extent=1:4, node4= 0:1) # 16 combinations</a:t>
            </a:r>
          </a:p>
          <a:p>
            <a:pPr>
              <a:lnSpc>
                <a:spcPct val="150000"/>
              </a:lnSpc>
            </a:pPr>
            <a:r>
              <a:rPr lang="en-US" sz="1200" dirty="0">
                <a:latin typeface="Courier New" panose="02070309020205020404" pitchFamily="49" charset="0"/>
                <a:cs typeface="Courier New" panose="02070309020205020404" pitchFamily="49" charset="0"/>
              </a:rPr>
              <a:t># Predicted probability in state from the MSH model</a:t>
            </a:r>
          </a:p>
          <a:p>
            <a:pPr>
              <a:lnSpc>
                <a:spcPct val="150000"/>
              </a:lnSpc>
            </a:pPr>
            <a:r>
              <a:rPr lang="en-US" sz="1200" dirty="0">
                <a:latin typeface="Courier New" panose="02070309020205020404" pitchFamily="49" charset="0"/>
                <a:cs typeface="Courier New" panose="02070309020205020404" pitchFamily="49" charset="0"/>
              </a:rPr>
              <a:t>csurv2 &lt;- </a:t>
            </a:r>
            <a:r>
              <a:rPr lang="en-US" sz="1200" dirty="0" err="1">
                <a:latin typeface="Courier New" panose="02070309020205020404" pitchFamily="49" charset="0"/>
                <a:cs typeface="Courier New" panose="02070309020205020404" pitchFamily="49" charset="0"/>
              </a:rPr>
              <a:t>survfit</a:t>
            </a:r>
            <a:r>
              <a:rPr lang="en-US" sz="1200" dirty="0">
                <a:latin typeface="Courier New" panose="02070309020205020404" pitchFamily="49" charset="0"/>
                <a:cs typeface="Courier New" panose="02070309020205020404" pitchFamily="49" charset="0"/>
              </a:rPr>
              <a:t>(cfit2, </a:t>
            </a:r>
            <a:r>
              <a:rPr lang="en-US" sz="1200" dirty="0" err="1">
                <a:latin typeface="Courier New" panose="02070309020205020404" pitchFamily="49" charset="0"/>
                <a:cs typeface="Courier New" panose="02070309020205020404" pitchFamily="49" charset="0"/>
              </a:rPr>
              <a:t>newdata</a:t>
            </a:r>
            <a:r>
              <a:rPr lang="en-US" sz="1200" dirty="0">
                <a:latin typeface="Courier New" panose="02070309020205020404" pitchFamily="49" charset="0"/>
                <a:cs typeface="Courier New" panose="02070309020205020404" pitchFamily="49" charset="0"/>
              </a:rPr>
              <a:t>=dummy) # 16 predicted curves</a:t>
            </a:r>
          </a:p>
          <a:p>
            <a:pPr>
              <a:lnSpc>
                <a:spcPct val="150000"/>
              </a:lnSpc>
            </a:pPr>
            <a:r>
              <a:rPr lang="en-US" sz="1200" dirty="0">
                <a:latin typeface="Courier New" panose="02070309020205020404" pitchFamily="49" charset="0"/>
                <a:cs typeface="Courier New" panose="02070309020205020404" pitchFamily="49" charset="0"/>
              </a:rPr>
              <a:t># calculate the sojourn time and assemble it into a matrix</a:t>
            </a:r>
          </a:p>
          <a:p>
            <a:pPr>
              <a:lnSpc>
                <a:spcPct val="150000"/>
              </a:lnSpc>
            </a:pPr>
            <a:r>
              <a:rPr lang="en-US" sz="1200" dirty="0">
                <a:latin typeface="Courier New" panose="02070309020205020404" pitchFamily="49" charset="0"/>
                <a:cs typeface="Courier New" panose="02070309020205020404" pitchFamily="49" charset="0"/>
              </a:rPr>
              <a:t>temp &lt;- summary(csurv2, </a:t>
            </a:r>
            <a:r>
              <a:rPr lang="en-US" sz="1200" dirty="0" err="1">
                <a:latin typeface="Courier New" panose="02070309020205020404" pitchFamily="49" charset="0"/>
                <a:cs typeface="Courier New" panose="02070309020205020404" pitchFamily="49" charset="0"/>
              </a:rPr>
              <a:t>rmean</a:t>
            </a:r>
            <a:r>
              <a:rPr lang="en-US" sz="1200" dirty="0">
                <a:latin typeface="Courier New" panose="02070309020205020404" pitchFamily="49" charset="0"/>
                <a:cs typeface="Courier New" panose="02070309020205020404" pitchFamily="49" charset="0"/>
              </a:rPr>
              <a:t>=8)$table[,"</a:t>
            </a:r>
            <a:r>
              <a:rPr lang="en-US" sz="1200" dirty="0" err="1">
                <a:latin typeface="Courier New" panose="02070309020205020404" pitchFamily="49" charset="0"/>
                <a:cs typeface="Courier New" panose="02070309020205020404" pitchFamily="49" charset="0"/>
              </a:rPr>
              <a:t>rmean</a:t>
            </a:r>
            <a:r>
              <a:rPr lang="en-US" sz="1200" dirty="0">
                <a:latin typeface="Courier New" panose="02070309020205020404" pitchFamily="49" charset="0"/>
                <a:cs typeface="Courier New" panose="02070309020205020404" pitchFamily="49" charset="0"/>
              </a:rPr>
              <a:t>"]</a:t>
            </a:r>
            <a:endParaRPr lang="en-AU" sz="12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77128822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D9F005-7E9A-C988-D71F-D8F4D62DBAD4}"/>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6A68A14D-2A45-4AAB-CEE2-EC015D3C9B92}"/>
              </a:ext>
            </a:extLst>
          </p:cNvPr>
          <p:cNvPicPr>
            <a:picLocks noChangeAspect="1"/>
          </p:cNvPicPr>
          <p:nvPr/>
        </p:nvPicPr>
        <p:blipFill>
          <a:blip r:embed="rId3"/>
          <a:stretch>
            <a:fillRect/>
          </a:stretch>
        </p:blipFill>
        <p:spPr>
          <a:xfrm>
            <a:off x="2039703" y="1088767"/>
            <a:ext cx="3997793" cy="3648472"/>
          </a:xfrm>
          <a:prstGeom prst="rect">
            <a:avLst/>
          </a:prstGeom>
        </p:spPr>
      </p:pic>
      <p:sp>
        <p:nvSpPr>
          <p:cNvPr id="8" name="Title: 1">
            <a:extLst>
              <a:ext uri="{FF2B5EF4-FFF2-40B4-BE49-F238E27FC236}">
                <a16:creationId xmlns:a16="http://schemas.microsoft.com/office/drawing/2014/main" id="{291A4773-291E-B121-6809-128D66E6BA69}"/>
              </a:ext>
              <a:ext uri="{C183D7F6-B498-43B3-948B-1728B52AA6E4}">
                <adec:decorative xmlns:adec="http://schemas.microsoft.com/office/drawing/2017/decorative" val="0"/>
              </a:ext>
            </a:extLst>
          </p:cNvPr>
          <p:cNvSpPr txBox="1">
            <a:spLocks noGrp="1"/>
          </p:cNvSpPr>
          <p:nvPr>
            <p:ph type="title"/>
          </p:nvPr>
        </p:nvSpPr>
        <p:spPr>
          <a:xfrm>
            <a:off x="577850" y="514350"/>
            <a:ext cx="7988300" cy="382156"/>
          </a:xfrm>
          <a:prstGeom prst="rect">
            <a:avLst/>
          </a:prstGeom>
        </p:spPr>
        <p:txBody>
          <a:bodyPr vert="horz" wrap="square" lIns="0" tIns="12700" rIns="0" bIns="0" rtlCol="0">
            <a:spAutoFit/>
          </a:bodyPr>
          <a:lstStyle/>
          <a:p>
            <a:pPr marL="12700" marR="5080">
              <a:lnSpc>
                <a:spcPct val="100000"/>
              </a:lnSpc>
              <a:spcBef>
                <a:spcPts val="100"/>
              </a:spcBef>
            </a:pPr>
            <a:r>
              <a:rPr lang="en-AU" dirty="0"/>
              <a:t>Cox proportional hazards – expected mean in each state</a:t>
            </a:r>
            <a:endParaRPr spc="-10" dirty="0">
              <a:solidFill>
                <a:schemeClr val="accent1"/>
              </a:solidFill>
            </a:endParaRPr>
          </a:p>
        </p:txBody>
      </p:sp>
    </p:spTree>
    <p:extLst>
      <p:ext uri="{BB962C8B-B14F-4D97-AF65-F5344CB8AC3E}">
        <p14:creationId xmlns:p14="http://schemas.microsoft.com/office/powerpoint/2010/main" val="334885321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348781-8F7D-F06B-4EFD-B0B89F66A1C2}"/>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853E8653-5839-CCA3-83F4-F2FBB392266E}"/>
              </a:ext>
              <a:ext uri="{C183D7F6-B498-43B3-948B-1728B52AA6E4}">
                <adec:decorative xmlns:adec="http://schemas.microsoft.com/office/drawing/2017/decorative" val="0"/>
              </a:ext>
            </a:extLst>
          </p:cNvPr>
          <p:cNvSpPr txBox="1">
            <a:spLocks noGrp="1"/>
          </p:cNvSpPr>
          <p:nvPr>
            <p:ph type="title"/>
          </p:nvPr>
        </p:nvSpPr>
        <p:spPr>
          <a:xfrm>
            <a:off x="577850" y="514350"/>
            <a:ext cx="7988300" cy="382156"/>
          </a:xfrm>
          <a:prstGeom prst="rect">
            <a:avLst/>
          </a:prstGeom>
        </p:spPr>
        <p:txBody>
          <a:bodyPr vert="horz" wrap="square" lIns="0" tIns="12700" rIns="0" bIns="0" rtlCol="0">
            <a:spAutoFit/>
          </a:bodyPr>
          <a:lstStyle/>
          <a:p>
            <a:pPr marL="12700" marR="5080">
              <a:lnSpc>
                <a:spcPct val="100000"/>
              </a:lnSpc>
              <a:spcBef>
                <a:spcPts val="100"/>
              </a:spcBef>
            </a:pPr>
            <a:r>
              <a:rPr lang="en-AU" dirty="0"/>
              <a:t>Cox proportional hazards – expected mean in each state</a:t>
            </a:r>
            <a:endParaRPr spc="-10" dirty="0">
              <a:solidFill>
                <a:schemeClr val="accent1"/>
              </a:solidFill>
            </a:endParaRPr>
          </a:p>
        </p:txBody>
      </p:sp>
      <p:pic>
        <p:nvPicPr>
          <p:cNvPr id="3" name="Picture 2">
            <a:extLst>
              <a:ext uri="{FF2B5EF4-FFF2-40B4-BE49-F238E27FC236}">
                <a16:creationId xmlns:a16="http://schemas.microsoft.com/office/drawing/2014/main" id="{94FDC913-96AD-7130-6E73-E93CE397FA63}"/>
              </a:ext>
            </a:extLst>
          </p:cNvPr>
          <p:cNvPicPr>
            <a:picLocks noChangeAspect="1"/>
          </p:cNvPicPr>
          <p:nvPr/>
        </p:nvPicPr>
        <p:blipFill>
          <a:blip r:embed="rId3"/>
          <a:stretch>
            <a:fillRect/>
          </a:stretch>
        </p:blipFill>
        <p:spPr>
          <a:xfrm>
            <a:off x="1689315" y="1002013"/>
            <a:ext cx="5582342" cy="3912698"/>
          </a:xfrm>
          <a:prstGeom prst="rect">
            <a:avLst/>
          </a:prstGeom>
        </p:spPr>
      </p:pic>
    </p:spTree>
    <p:extLst>
      <p:ext uri="{BB962C8B-B14F-4D97-AF65-F5344CB8AC3E}">
        <p14:creationId xmlns:p14="http://schemas.microsoft.com/office/powerpoint/2010/main" val="4286883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613DFB-12E8-74D8-F8CE-ED4E4DC5A62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74A2298-6004-C21A-12FE-561C431572BB}"/>
              </a:ext>
              <a:ext uri="{C183D7F6-B498-43B3-948B-1728B52AA6E4}">
                <adec:decorative xmlns:adec="http://schemas.microsoft.com/office/drawing/2017/decorative" val="0"/>
              </a:ext>
            </a:extLst>
          </p:cNvPr>
          <p:cNvSpPr txBox="1">
            <a:spLocks noGrp="1"/>
          </p:cNvSpPr>
          <p:nvPr>
            <p:ph type="title"/>
          </p:nvPr>
        </p:nvSpPr>
        <p:spPr>
          <a:xfrm>
            <a:off x="577850" y="514350"/>
            <a:ext cx="7988300" cy="382156"/>
          </a:xfrm>
          <a:prstGeom prst="rect">
            <a:avLst/>
          </a:prstGeom>
        </p:spPr>
        <p:txBody>
          <a:bodyPr vert="horz" wrap="square" lIns="0" tIns="12700" rIns="0" bIns="0" rtlCol="0">
            <a:spAutoFit/>
          </a:bodyPr>
          <a:lstStyle/>
          <a:p>
            <a:pPr marL="12700" marR="5080">
              <a:lnSpc>
                <a:spcPct val="100000"/>
              </a:lnSpc>
              <a:spcBef>
                <a:spcPts val="100"/>
              </a:spcBef>
            </a:pPr>
            <a:r>
              <a:rPr lang="en-AU" dirty="0"/>
              <a:t>Multi-state modelling concept</a:t>
            </a:r>
            <a:endParaRPr spc="-10" dirty="0">
              <a:solidFill>
                <a:schemeClr val="accent1"/>
              </a:solidFill>
            </a:endParaRPr>
          </a:p>
        </p:txBody>
      </p:sp>
      <p:sp>
        <p:nvSpPr>
          <p:cNvPr id="4" name="TextBox 3">
            <a:extLst>
              <a:ext uri="{FF2B5EF4-FFF2-40B4-BE49-F238E27FC236}">
                <a16:creationId xmlns:a16="http://schemas.microsoft.com/office/drawing/2014/main" id="{7BB9BF0D-5CBE-15E5-5ECF-11315E1BCC9A}"/>
              </a:ext>
            </a:extLst>
          </p:cNvPr>
          <p:cNvSpPr txBox="1"/>
          <p:nvPr/>
        </p:nvSpPr>
        <p:spPr>
          <a:xfrm>
            <a:off x="2665268" y="4296227"/>
            <a:ext cx="4484832" cy="456535"/>
          </a:xfrm>
          <a:prstGeom prst="rect">
            <a:avLst/>
          </a:prstGeom>
          <a:noFill/>
        </p:spPr>
        <p:txBody>
          <a:bodyPr wrap="square" rtlCol="0">
            <a:spAutoFit/>
          </a:bodyPr>
          <a:lstStyle/>
          <a:p>
            <a:pPr>
              <a:lnSpc>
                <a:spcPct val="150000"/>
              </a:lnSpc>
            </a:pPr>
            <a:r>
              <a:rPr lang="en-AU" dirty="0"/>
              <a:t>Three-state model</a:t>
            </a:r>
          </a:p>
        </p:txBody>
      </p:sp>
      <p:sp>
        <p:nvSpPr>
          <p:cNvPr id="5" name="TextBox 4">
            <a:extLst>
              <a:ext uri="{FF2B5EF4-FFF2-40B4-BE49-F238E27FC236}">
                <a16:creationId xmlns:a16="http://schemas.microsoft.com/office/drawing/2014/main" id="{F3CE110A-5DCC-07DE-493D-FF88B1ECEC84}"/>
              </a:ext>
            </a:extLst>
          </p:cNvPr>
          <p:cNvSpPr txBox="1"/>
          <p:nvPr/>
        </p:nvSpPr>
        <p:spPr>
          <a:xfrm>
            <a:off x="1526597" y="1371211"/>
            <a:ext cx="1418359" cy="923330"/>
          </a:xfrm>
          <a:prstGeom prst="rect">
            <a:avLst/>
          </a:prstGeom>
          <a:noFill/>
          <a:ln>
            <a:solidFill>
              <a:schemeClr val="tx1"/>
            </a:solidFill>
          </a:ln>
        </p:spPr>
        <p:txBody>
          <a:bodyPr wrap="square" rtlCol="0">
            <a:spAutoFit/>
          </a:bodyPr>
          <a:lstStyle/>
          <a:p>
            <a:r>
              <a:rPr lang="en-AU" dirty="0"/>
              <a:t>0</a:t>
            </a:r>
          </a:p>
          <a:p>
            <a:endParaRPr lang="en-AU" dirty="0"/>
          </a:p>
          <a:p>
            <a:pPr algn="ctr"/>
            <a:r>
              <a:rPr lang="en-AU" dirty="0"/>
              <a:t>Alive</a:t>
            </a:r>
          </a:p>
        </p:txBody>
      </p:sp>
      <p:sp>
        <p:nvSpPr>
          <p:cNvPr id="6" name="TextBox 5">
            <a:extLst>
              <a:ext uri="{FF2B5EF4-FFF2-40B4-BE49-F238E27FC236}">
                <a16:creationId xmlns:a16="http://schemas.microsoft.com/office/drawing/2014/main" id="{88409955-52F9-7F19-B1D5-D6719550F53D}"/>
              </a:ext>
            </a:extLst>
          </p:cNvPr>
          <p:cNvSpPr txBox="1"/>
          <p:nvPr/>
        </p:nvSpPr>
        <p:spPr>
          <a:xfrm>
            <a:off x="4967722" y="1371211"/>
            <a:ext cx="1373621" cy="923330"/>
          </a:xfrm>
          <a:prstGeom prst="rect">
            <a:avLst/>
          </a:prstGeom>
          <a:noFill/>
          <a:ln>
            <a:solidFill>
              <a:schemeClr val="tx1"/>
            </a:solidFill>
          </a:ln>
        </p:spPr>
        <p:txBody>
          <a:bodyPr wrap="square" rtlCol="0">
            <a:spAutoFit/>
          </a:bodyPr>
          <a:lstStyle/>
          <a:p>
            <a:r>
              <a:rPr lang="en-AU" dirty="0"/>
              <a:t>1</a:t>
            </a:r>
          </a:p>
          <a:p>
            <a:endParaRPr lang="en-AU" dirty="0"/>
          </a:p>
          <a:p>
            <a:pPr algn="ctr"/>
            <a:r>
              <a:rPr lang="en-AU" dirty="0"/>
              <a:t>Diseased</a:t>
            </a:r>
          </a:p>
        </p:txBody>
      </p:sp>
      <p:sp>
        <p:nvSpPr>
          <p:cNvPr id="9" name="TextBox 8">
            <a:extLst>
              <a:ext uri="{FF2B5EF4-FFF2-40B4-BE49-F238E27FC236}">
                <a16:creationId xmlns:a16="http://schemas.microsoft.com/office/drawing/2014/main" id="{228D90A1-023A-F347-EC42-6D67165CDDA6}"/>
              </a:ext>
            </a:extLst>
          </p:cNvPr>
          <p:cNvSpPr txBox="1"/>
          <p:nvPr/>
        </p:nvSpPr>
        <p:spPr>
          <a:xfrm>
            <a:off x="3414280" y="3144715"/>
            <a:ext cx="1265958" cy="923330"/>
          </a:xfrm>
          <a:prstGeom prst="rect">
            <a:avLst/>
          </a:prstGeom>
          <a:noFill/>
          <a:ln>
            <a:solidFill>
              <a:schemeClr val="tx1"/>
            </a:solidFill>
          </a:ln>
        </p:spPr>
        <p:txBody>
          <a:bodyPr wrap="square" rtlCol="0">
            <a:spAutoFit/>
          </a:bodyPr>
          <a:lstStyle/>
          <a:p>
            <a:r>
              <a:rPr lang="en-AU" dirty="0"/>
              <a:t>2</a:t>
            </a:r>
          </a:p>
          <a:p>
            <a:endParaRPr lang="en-AU" dirty="0"/>
          </a:p>
          <a:p>
            <a:pPr algn="ctr"/>
            <a:r>
              <a:rPr lang="en-AU" dirty="0"/>
              <a:t>Dead</a:t>
            </a:r>
          </a:p>
        </p:txBody>
      </p:sp>
      <p:cxnSp>
        <p:nvCxnSpPr>
          <p:cNvPr id="10" name="Straight Arrow Connector 9">
            <a:extLst>
              <a:ext uri="{FF2B5EF4-FFF2-40B4-BE49-F238E27FC236}">
                <a16:creationId xmlns:a16="http://schemas.microsoft.com/office/drawing/2014/main" id="{337993C5-F635-5FA4-0E7E-27A4E46D246A}"/>
              </a:ext>
            </a:extLst>
          </p:cNvPr>
          <p:cNvCxnSpPr>
            <a:cxnSpLocks/>
            <a:stCxn id="5" idx="2"/>
          </p:cNvCxnSpPr>
          <p:nvPr/>
        </p:nvCxnSpPr>
        <p:spPr>
          <a:xfrm>
            <a:off x="2235777" y="2294541"/>
            <a:ext cx="852056" cy="1000842"/>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7E36D952-AC2D-EEBD-C2C0-0E71A1382554}"/>
              </a:ext>
            </a:extLst>
          </p:cNvPr>
          <p:cNvCxnSpPr>
            <a:cxnSpLocks/>
          </p:cNvCxnSpPr>
          <p:nvPr/>
        </p:nvCxnSpPr>
        <p:spPr>
          <a:xfrm>
            <a:off x="2944956" y="1765907"/>
            <a:ext cx="1735282"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380C88F3-7BDE-707A-D7EA-D63865777829}"/>
              </a:ext>
            </a:extLst>
          </p:cNvPr>
          <p:cNvCxnSpPr>
            <a:cxnSpLocks/>
          </p:cNvCxnSpPr>
          <p:nvPr/>
        </p:nvCxnSpPr>
        <p:spPr>
          <a:xfrm flipH="1">
            <a:off x="4824845" y="2268825"/>
            <a:ext cx="852056" cy="1000842"/>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168746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CFF5F5-4F77-0933-D71E-AF82108DD35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E02556A-9B2A-EE63-0EB0-B421EB424A46}"/>
              </a:ext>
            </a:extLst>
          </p:cNvPr>
          <p:cNvSpPr>
            <a:spLocks noGrp="1"/>
          </p:cNvSpPr>
          <p:nvPr>
            <p:ph type="title"/>
          </p:nvPr>
        </p:nvSpPr>
        <p:spPr/>
        <p:txBody>
          <a:bodyPr/>
          <a:lstStyle/>
          <a:p>
            <a:r>
              <a:rPr lang="en-AU" dirty="0"/>
              <a:t>‘</a:t>
            </a:r>
            <a:r>
              <a:rPr lang="en-AU" dirty="0" err="1"/>
              <a:t>mstate</a:t>
            </a:r>
            <a:r>
              <a:rPr lang="en-AU" dirty="0"/>
              <a:t>’ package</a:t>
            </a:r>
          </a:p>
        </p:txBody>
      </p:sp>
    </p:spTree>
    <p:extLst>
      <p:ext uri="{BB962C8B-B14F-4D97-AF65-F5344CB8AC3E}">
        <p14:creationId xmlns:p14="http://schemas.microsoft.com/office/powerpoint/2010/main" val="68079103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362A06-66E1-4C57-9F7C-538842D11DBD}"/>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EDCEE14A-DDBB-D5BA-8A37-7C5F64E699E7}"/>
              </a:ext>
              <a:ext uri="{C183D7F6-B498-43B3-948B-1728B52AA6E4}">
                <adec:decorative xmlns:adec="http://schemas.microsoft.com/office/drawing/2017/decorative" val="0"/>
              </a:ext>
            </a:extLst>
          </p:cNvPr>
          <p:cNvSpPr txBox="1">
            <a:spLocks noGrp="1"/>
          </p:cNvSpPr>
          <p:nvPr>
            <p:ph type="title"/>
          </p:nvPr>
        </p:nvSpPr>
        <p:spPr>
          <a:xfrm>
            <a:off x="577850" y="514350"/>
            <a:ext cx="7988300" cy="382156"/>
          </a:xfrm>
          <a:prstGeom prst="rect">
            <a:avLst/>
          </a:prstGeom>
        </p:spPr>
        <p:txBody>
          <a:bodyPr vert="horz" wrap="square" lIns="0" tIns="12700" rIns="0" bIns="0" rtlCol="0">
            <a:spAutoFit/>
          </a:bodyPr>
          <a:lstStyle/>
          <a:p>
            <a:pPr marL="12700" marR="5080">
              <a:lnSpc>
                <a:spcPct val="100000"/>
              </a:lnSpc>
              <a:spcBef>
                <a:spcPts val="100"/>
              </a:spcBef>
            </a:pPr>
            <a:r>
              <a:rPr lang="en-AU" spc="-10" dirty="0">
                <a:solidFill>
                  <a:schemeClr val="accent1"/>
                </a:solidFill>
              </a:rPr>
              <a:t>Using </a:t>
            </a:r>
            <a:r>
              <a:rPr lang="en-AU" i="1" spc="-10" dirty="0" err="1">
                <a:solidFill>
                  <a:schemeClr val="accent1"/>
                </a:solidFill>
              </a:rPr>
              <a:t>mstate</a:t>
            </a:r>
            <a:r>
              <a:rPr lang="en-AU" spc="-10" dirty="0">
                <a:solidFill>
                  <a:schemeClr val="accent1"/>
                </a:solidFill>
              </a:rPr>
              <a:t> package</a:t>
            </a:r>
            <a:endParaRPr spc="-10" dirty="0">
              <a:solidFill>
                <a:schemeClr val="accent1"/>
              </a:solidFill>
            </a:endParaRPr>
          </a:p>
        </p:txBody>
      </p:sp>
      <p:sp>
        <p:nvSpPr>
          <p:cNvPr id="2" name="TextBox 1">
            <a:extLst>
              <a:ext uri="{FF2B5EF4-FFF2-40B4-BE49-F238E27FC236}">
                <a16:creationId xmlns:a16="http://schemas.microsoft.com/office/drawing/2014/main" id="{8C320856-AE2A-164F-69F3-502C8713FBAC}"/>
              </a:ext>
            </a:extLst>
          </p:cNvPr>
          <p:cNvSpPr txBox="1"/>
          <p:nvPr/>
        </p:nvSpPr>
        <p:spPr>
          <a:xfrm>
            <a:off x="777297" y="1502289"/>
            <a:ext cx="7589405" cy="872034"/>
          </a:xfrm>
          <a:prstGeom prst="rect">
            <a:avLst/>
          </a:prstGeom>
          <a:noFill/>
        </p:spPr>
        <p:txBody>
          <a:bodyPr wrap="square" rtlCol="0">
            <a:spAutoFit/>
          </a:bodyPr>
          <a:lstStyle/>
          <a:p>
            <a:pPr>
              <a:lnSpc>
                <a:spcPct val="150000"/>
              </a:lnSpc>
            </a:pPr>
            <a:r>
              <a:rPr lang="en-AU" dirty="0"/>
              <a:t>Functions for data prep, descriptives, estimation and prediction in competing risks and multi-state models.</a:t>
            </a:r>
          </a:p>
        </p:txBody>
      </p:sp>
    </p:spTree>
    <p:extLst>
      <p:ext uri="{BB962C8B-B14F-4D97-AF65-F5344CB8AC3E}">
        <p14:creationId xmlns:p14="http://schemas.microsoft.com/office/powerpoint/2010/main" val="40623670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93032A-61DF-AA14-57BD-3D724C554FF4}"/>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434458B9-942F-1619-2E37-4907AB3FF9D7}"/>
              </a:ext>
              <a:ext uri="{C183D7F6-B498-43B3-948B-1728B52AA6E4}">
                <adec:decorative xmlns:adec="http://schemas.microsoft.com/office/drawing/2017/decorative" val="0"/>
              </a:ext>
            </a:extLst>
          </p:cNvPr>
          <p:cNvSpPr txBox="1">
            <a:spLocks noGrp="1"/>
          </p:cNvSpPr>
          <p:nvPr>
            <p:ph type="title"/>
          </p:nvPr>
        </p:nvSpPr>
        <p:spPr>
          <a:xfrm>
            <a:off x="577850" y="514350"/>
            <a:ext cx="7988300" cy="382156"/>
          </a:xfrm>
          <a:prstGeom prst="rect">
            <a:avLst/>
          </a:prstGeom>
        </p:spPr>
        <p:txBody>
          <a:bodyPr vert="horz" wrap="square" lIns="0" tIns="12700" rIns="0" bIns="0" rtlCol="0">
            <a:spAutoFit/>
          </a:bodyPr>
          <a:lstStyle/>
          <a:p>
            <a:pPr marL="12700" marR="5080">
              <a:lnSpc>
                <a:spcPct val="100000"/>
              </a:lnSpc>
              <a:spcBef>
                <a:spcPts val="100"/>
              </a:spcBef>
            </a:pPr>
            <a:r>
              <a:rPr lang="en-AU" spc="-10" dirty="0">
                <a:solidFill>
                  <a:schemeClr val="accent1"/>
                </a:solidFill>
              </a:rPr>
              <a:t>Using </a:t>
            </a:r>
            <a:r>
              <a:rPr lang="en-AU" i="1" spc="-10" dirty="0" err="1">
                <a:solidFill>
                  <a:schemeClr val="accent1"/>
                </a:solidFill>
              </a:rPr>
              <a:t>mstate</a:t>
            </a:r>
            <a:r>
              <a:rPr lang="en-AU" spc="-10" dirty="0">
                <a:solidFill>
                  <a:schemeClr val="accent1"/>
                </a:solidFill>
              </a:rPr>
              <a:t> package</a:t>
            </a:r>
            <a:endParaRPr spc="-10" dirty="0">
              <a:solidFill>
                <a:schemeClr val="accent1"/>
              </a:solidFill>
            </a:endParaRPr>
          </a:p>
        </p:txBody>
      </p:sp>
      <p:sp>
        <p:nvSpPr>
          <p:cNvPr id="2" name="TextBox 1">
            <a:extLst>
              <a:ext uri="{FF2B5EF4-FFF2-40B4-BE49-F238E27FC236}">
                <a16:creationId xmlns:a16="http://schemas.microsoft.com/office/drawing/2014/main" id="{1CDE09BB-5F62-F85E-4BE1-F74A95A63C03}"/>
              </a:ext>
            </a:extLst>
          </p:cNvPr>
          <p:cNvSpPr txBox="1"/>
          <p:nvPr/>
        </p:nvSpPr>
        <p:spPr>
          <a:xfrm>
            <a:off x="777297" y="993134"/>
            <a:ext cx="7589405" cy="456535"/>
          </a:xfrm>
          <a:prstGeom prst="rect">
            <a:avLst/>
          </a:prstGeom>
          <a:noFill/>
        </p:spPr>
        <p:txBody>
          <a:bodyPr wrap="square" rtlCol="0">
            <a:spAutoFit/>
          </a:bodyPr>
          <a:lstStyle/>
          <a:p>
            <a:pPr>
              <a:lnSpc>
                <a:spcPct val="150000"/>
              </a:lnSpc>
            </a:pPr>
            <a:r>
              <a:rPr lang="en-AU" dirty="0"/>
              <a:t>Wide formatted multi-state data</a:t>
            </a:r>
          </a:p>
        </p:txBody>
      </p:sp>
      <p:pic>
        <p:nvPicPr>
          <p:cNvPr id="4" name="Picture 3">
            <a:extLst>
              <a:ext uri="{FF2B5EF4-FFF2-40B4-BE49-F238E27FC236}">
                <a16:creationId xmlns:a16="http://schemas.microsoft.com/office/drawing/2014/main" id="{45440660-B2E8-6D2E-8461-9E04FE95AD04}"/>
              </a:ext>
            </a:extLst>
          </p:cNvPr>
          <p:cNvPicPr>
            <a:picLocks noChangeAspect="1"/>
          </p:cNvPicPr>
          <p:nvPr/>
        </p:nvPicPr>
        <p:blipFill>
          <a:blip r:embed="rId3"/>
          <a:stretch>
            <a:fillRect/>
          </a:stretch>
        </p:blipFill>
        <p:spPr>
          <a:xfrm>
            <a:off x="651581" y="1774563"/>
            <a:ext cx="5163901" cy="2225603"/>
          </a:xfrm>
          <a:prstGeom prst="rect">
            <a:avLst/>
          </a:prstGeom>
        </p:spPr>
      </p:pic>
      <p:sp>
        <p:nvSpPr>
          <p:cNvPr id="7" name="TextBox 6">
            <a:extLst>
              <a:ext uri="{FF2B5EF4-FFF2-40B4-BE49-F238E27FC236}">
                <a16:creationId xmlns:a16="http://schemas.microsoft.com/office/drawing/2014/main" id="{04BE9506-CEC8-B413-3672-DBD7E5AB1D52}"/>
              </a:ext>
            </a:extLst>
          </p:cNvPr>
          <p:cNvSpPr txBox="1"/>
          <p:nvPr/>
        </p:nvSpPr>
        <p:spPr>
          <a:xfrm>
            <a:off x="6218671" y="2430830"/>
            <a:ext cx="1969366" cy="456535"/>
          </a:xfrm>
          <a:prstGeom prst="rect">
            <a:avLst/>
          </a:prstGeom>
          <a:noFill/>
        </p:spPr>
        <p:txBody>
          <a:bodyPr wrap="square" rtlCol="0">
            <a:spAutoFit/>
          </a:bodyPr>
          <a:lstStyle/>
          <a:p>
            <a:pPr>
              <a:lnSpc>
                <a:spcPct val="150000"/>
              </a:lnSpc>
            </a:pPr>
            <a:r>
              <a:rPr lang="en-AU" i="1" dirty="0">
                <a:latin typeface="Cambria Math" panose="02040503050406030204" pitchFamily="18" charset="0"/>
                <a:ea typeface="Cambria Math" panose="02040503050406030204" pitchFamily="18" charset="0"/>
              </a:rPr>
              <a:t>+ covariates</a:t>
            </a:r>
          </a:p>
        </p:txBody>
      </p:sp>
    </p:spTree>
    <p:extLst>
      <p:ext uri="{BB962C8B-B14F-4D97-AF65-F5344CB8AC3E}">
        <p14:creationId xmlns:p14="http://schemas.microsoft.com/office/powerpoint/2010/main" val="16397782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B7665E-BF0F-5DD7-D0F3-E52B7A3239BA}"/>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776CCCF3-C4DD-E12A-722B-A74B227D0409}"/>
              </a:ext>
              <a:ext uri="{C183D7F6-B498-43B3-948B-1728B52AA6E4}">
                <adec:decorative xmlns:adec="http://schemas.microsoft.com/office/drawing/2017/decorative" val="0"/>
              </a:ext>
            </a:extLst>
          </p:cNvPr>
          <p:cNvSpPr txBox="1">
            <a:spLocks noGrp="1"/>
          </p:cNvSpPr>
          <p:nvPr>
            <p:ph type="title"/>
          </p:nvPr>
        </p:nvSpPr>
        <p:spPr>
          <a:xfrm>
            <a:off x="577850" y="514350"/>
            <a:ext cx="7988300" cy="382156"/>
          </a:xfrm>
          <a:prstGeom prst="rect">
            <a:avLst/>
          </a:prstGeom>
        </p:spPr>
        <p:txBody>
          <a:bodyPr vert="horz" wrap="square" lIns="0" tIns="12700" rIns="0" bIns="0" rtlCol="0">
            <a:spAutoFit/>
          </a:bodyPr>
          <a:lstStyle/>
          <a:p>
            <a:pPr marL="12700" marR="5080">
              <a:lnSpc>
                <a:spcPct val="100000"/>
              </a:lnSpc>
              <a:spcBef>
                <a:spcPts val="100"/>
              </a:spcBef>
            </a:pPr>
            <a:r>
              <a:rPr lang="en-AU" spc="-10" dirty="0" err="1">
                <a:solidFill>
                  <a:schemeClr val="accent1"/>
                </a:solidFill>
              </a:rPr>
              <a:t>msprep</a:t>
            </a:r>
            <a:r>
              <a:rPr lang="en-AU" spc="-10" dirty="0">
                <a:solidFill>
                  <a:schemeClr val="accent1"/>
                </a:solidFill>
              </a:rPr>
              <a:t> function</a:t>
            </a:r>
            <a:endParaRPr spc="-10" dirty="0">
              <a:solidFill>
                <a:schemeClr val="accent1"/>
              </a:solidFill>
            </a:endParaRPr>
          </a:p>
        </p:txBody>
      </p:sp>
      <p:sp>
        <p:nvSpPr>
          <p:cNvPr id="3" name="TextBox 2">
            <a:extLst>
              <a:ext uri="{FF2B5EF4-FFF2-40B4-BE49-F238E27FC236}">
                <a16:creationId xmlns:a16="http://schemas.microsoft.com/office/drawing/2014/main" id="{83239BED-838D-7993-5A11-5B63A1EFE9CE}"/>
              </a:ext>
            </a:extLst>
          </p:cNvPr>
          <p:cNvSpPr txBox="1"/>
          <p:nvPr/>
        </p:nvSpPr>
        <p:spPr>
          <a:xfrm>
            <a:off x="535606" y="1071203"/>
            <a:ext cx="8072788" cy="2285241"/>
          </a:xfrm>
          <a:prstGeom prst="rect">
            <a:avLst/>
          </a:prstGeom>
          <a:noFill/>
        </p:spPr>
        <p:txBody>
          <a:bodyPr wrap="square" rtlCol="0">
            <a:spAutoFit/>
          </a:bodyPr>
          <a:lstStyle/>
          <a:p>
            <a:pPr>
              <a:lnSpc>
                <a:spcPct val="150000"/>
              </a:lnSpc>
            </a:pPr>
            <a:r>
              <a:rPr lang="en-US" sz="1200" dirty="0">
                <a:latin typeface="Courier New" panose="02070309020205020404" pitchFamily="49" charset="0"/>
                <a:cs typeface="Courier New" panose="02070309020205020404" pitchFamily="49" charset="0"/>
              </a:rPr>
              <a:t>#Transition matrix</a:t>
            </a:r>
          </a:p>
          <a:p>
            <a:pPr>
              <a:lnSpc>
                <a:spcPct val="150000"/>
              </a:lnSpc>
            </a:pPr>
            <a:r>
              <a:rPr lang="en-US" sz="1200" dirty="0" err="1">
                <a:latin typeface="Courier New" panose="02070309020205020404" pitchFamily="49" charset="0"/>
                <a:cs typeface="Courier New" panose="02070309020205020404" pitchFamily="49" charset="0"/>
              </a:rPr>
              <a:t>tmat</a:t>
            </a:r>
            <a:r>
              <a:rPr lang="en-US" sz="1200" dirty="0">
                <a:latin typeface="Courier New" panose="02070309020205020404" pitchFamily="49" charset="0"/>
                <a:cs typeface="Courier New" panose="02070309020205020404" pitchFamily="49" charset="0"/>
              </a:rPr>
              <a:t> &lt;- </a:t>
            </a:r>
            <a:r>
              <a:rPr lang="en-US" sz="1200" dirty="0" err="1">
                <a:latin typeface="Courier New" panose="02070309020205020404" pitchFamily="49" charset="0"/>
                <a:cs typeface="Courier New" panose="02070309020205020404" pitchFamily="49" charset="0"/>
              </a:rPr>
              <a:t>transMat</a:t>
            </a:r>
            <a:r>
              <a:rPr lang="en-US" sz="1200" dirty="0">
                <a:latin typeface="Courier New" panose="02070309020205020404" pitchFamily="49" charset="0"/>
                <a:cs typeface="Courier New" panose="02070309020205020404" pitchFamily="49" charset="0"/>
              </a:rPr>
              <a:t>(x = list(c(2,3), c(3), c()), names=c("Alive", "Recurrence", "Death"))</a:t>
            </a:r>
          </a:p>
          <a:p>
            <a:pPr>
              <a:lnSpc>
                <a:spcPct val="150000"/>
              </a:lnSpc>
            </a:pPr>
            <a:endParaRPr lang="en-US" sz="1200" dirty="0">
              <a:latin typeface="Courier New" panose="02070309020205020404" pitchFamily="49" charset="0"/>
              <a:cs typeface="Courier New" panose="02070309020205020404" pitchFamily="49" charset="0"/>
            </a:endParaRPr>
          </a:p>
          <a:p>
            <a:pPr>
              <a:lnSpc>
                <a:spcPct val="150000"/>
              </a:lnSpc>
            </a:pPr>
            <a:r>
              <a:rPr lang="en-US" sz="1200" dirty="0">
                <a:latin typeface="Courier New" panose="02070309020205020404" pitchFamily="49" charset="0"/>
                <a:cs typeface="Courier New" panose="02070309020205020404" pitchFamily="49" charset="0"/>
              </a:rPr>
              <a:t>#Reshape using </a:t>
            </a:r>
            <a:r>
              <a:rPr lang="en-US" sz="1200" dirty="0" err="1">
                <a:latin typeface="Courier New" panose="02070309020205020404" pitchFamily="49" charset="0"/>
                <a:cs typeface="Courier New" panose="02070309020205020404" pitchFamily="49" charset="0"/>
              </a:rPr>
              <a:t>msprep</a:t>
            </a:r>
            <a:endParaRPr lang="en-US" sz="1200" dirty="0">
              <a:latin typeface="Courier New" panose="02070309020205020404" pitchFamily="49" charset="0"/>
              <a:cs typeface="Courier New" panose="02070309020205020404" pitchFamily="49" charset="0"/>
            </a:endParaRPr>
          </a:p>
          <a:p>
            <a:pPr>
              <a:lnSpc>
                <a:spcPct val="150000"/>
              </a:lnSpc>
            </a:pPr>
            <a:r>
              <a:rPr lang="en-US" sz="1200" dirty="0" err="1">
                <a:latin typeface="Courier New" panose="02070309020205020404" pitchFamily="49" charset="0"/>
                <a:cs typeface="Courier New" panose="02070309020205020404" pitchFamily="49" charset="0"/>
              </a:rPr>
              <a:t>cdata_long</a:t>
            </a:r>
            <a:r>
              <a:rPr lang="en-US" sz="1200" dirty="0">
                <a:latin typeface="Courier New" panose="02070309020205020404" pitchFamily="49" charset="0"/>
                <a:cs typeface="Courier New" panose="02070309020205020404" pitchFamily="49" charset="0"/>
              </a:rPr>
              <a:t> &lt;- </a:t>
            </a:r>
            <a:r>
              <a:rPr lang="en-US" sz="1200" dirty="0" err="1">
                <a:latin typeface="Courier New" panose="02070309020205020404" pitchFamily="49" charset="0"/>
                <a:cs typeface="Courier New" panose="02070309020205020404" pitchFamily="49" charset="0"/>
              </a:rPr>
              <a:t>msprep</a:t>
            </a:r>
            <a:r>
              <a:rPr lang="en-US" sz="1200" dirty="0">
                <a:latin typeface="Courier New" panose="02070309020205020404" pitchFamily="49" charset="0"/>
                <a:cs typeface="Courier New" panose="02070309020205020404" pitchFamily="49" charset="0"/>
              </a:rPr>
              <a:t>(data=</a:t>
            </a:r>
            <a:r>
              <a:rPr lang="en-US" sz="1200" dirty="0" err="1">
                <a:latin typeface="Courier New" panose="02070309020205020404" pitchFamily="49" charset="0"/>
                <a:cs typeface="Courier New" panose="02070309020205020404" pitchFamily="49" charset="0"/>
              </a:rPr>
              <a:t>cdata_wide</a:t>
            </a:r>
            <a:r>
              <a:rPr lang="en-US" sz="1200" dirty="0">
                <a:latin typeface="Courier New" panose="02070309020205020404" pitchFamily="49" charset="0"/>
                <a:cs typeface="Courier New" panose="02070309020205020404" pitchFamily="49" charset="0"/>
              </a:rPr>
              <a:t>, trans=</a:t>
            </a:r>
            <a:r>
              <a:rPr lang="en-US" sz="1200" dirty="0" err="1">
                <a:latin typeface="Courier New" panose="02070309020205020404" pitchFamily="49" charset="0"/>
                <a:cs typeface="Courier New" panose="02070309020205020404" pitchFamily="49" charset="0"/>
              </a:rPr>
              <a:t>tmat</a:t>
            </a:r>
            <a:r>
              <a:rPr lang="en-US" sz="1200" dirty="0">
                <a:latin typeface="Courier New" panose="02070309020205020404" pitchFamily="49" charset="0"/>
                <a:cs typeface="Courier New" panose="02070309020205020404" pitchFamily="49" charset="0"/>
              </a:rPr>
              <a:t>, time=c(NA, "</a:t>
            </a:r>
            <a:r>
              <a:rPr lang="en-US" sz="1200" dirty="0" err="1">
                <a:latin typeface="Courier New" panose="02070309020205020404" pitchFamily="49" charset="0"/>
                <a:cs typeface="Courier New" panose="02070309020205020404" pitchFamily="49" charset="0"/>
              </a:rPr>
              <a:t>time_recur</a:t>
            </a:r>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time_death</a:t>
            </a:r>
            <a:r>
              <a:rPr lang="en-US" sz="1200" dirty="0">
                <a:latin typeface="Courier New" panose="02070309020205020404" pitchFamily="49" charset="0"/>
                <a:cs typeface="Courier New" panose="02070309020205020404" pitchFamily="49" charset="0"/>
              </a:rPr>
              <a:t>"), status=c(NA, "</a:t>
            </a:r>
            <a:r>
              <a:rPr lang="en-US" sz="1200" dirty="0" err="1">
                <a:latin typeface="Courier New" panose="02070309020205020404" pitchFamily="49" charset="0"/>
                <a:cs typeface="Courier New" panose="02070309020205020404" pitchFamily="49" charset="0"/>
              </a:rPr>
              <a:t>status_recur</a:t>
            </a:r>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status_death</a:t>
            </a:r>
            <a:r>
              <a:rPr lang="en-US" sz="1200" dirty="0">
                <a:latin typeface="Courier New" panose="02070309020205020404" pitchFamily="49" charset="0"/>
                <a:cs typeface="Courier New" panose="02070309020205020404" pitchFamily="49" charset="0"/>
              </a:rPr>
              <a:t>"), keep=c("</a:t>
            </a:r>
            <a:r>
              <a:rPr lang="en-US" sz="1200" dirty="0" err="1">
                <a:latin typeface="Courier New" panose="02070309020205020404" pitchFamily="49" charset="0"/>
                <a:cs typeface="Courier New" panose="02070309020205020404" pitchFamily="49" charset="0"/>
              </a:rPr>
              <a:t>rx</a:t>
            </a:r>
            <a:r>
              <a:rPr lang="en-US" sz="1200" dirty="0">
                <a:latin typeface="Courier New" panose="02070309020205020404" pitchFamily="49" charset="0"/>
                <a:cs typeface="Courier New" panose="02070309020205020404" pitchFamily="49" charset="0"/>
              </a:rPr>
              <a:t>", "sex", "age", "obstruct", "</a:t>
            </a:r>
            <a:r>
              <a:rPr lang="en-US" sz="1200" dirty="0" err="1">
                <a:latin typeface="Courier New" panose="02070309020205020404" pitchFamily="49" charset="0"/>
                <a:cs typeface="Courier New" panose="02070309020205020404" pitchFamily="49" charset="0"/>
              </a:rPr>
              <a:t>perfor</a:t>
            </a:r>
            <a:r>
              <a:rPr lang="en-US" sz="1200" dirty="0">
                <a:latin typeface="Courier New" panose="02070309020205020404" pitchFamily="49" charset="0"/>
                <a:cs typeface="Courier New" panose="02070309020205020404" pitchFamily="49" charset="0"/>
              </a:rPr>
              <a:t>", "adhere", "nodes", "differ", "extent", "surg", "node4"))</a:t>
            </a:r>
            <a:endParaRPr lang="en-AU" sz="1200" dirty="0">
              <a:latin typeface="Courier New" panose="02070309020205020404" pitchFamily="49" charset="0"/>
              <a:cs typeface="Courier New" panose="02070309020205020404" pitchFamily="49" charset="0"/>
            </a:endParaRPr>
          </a:p>
        </p:txBody>
      </p:sp>
      <p:sp>
        <p:nvSpPr>
          <p:cNvPr id="5" name="TextBox 4">
            <a:extLst>
              <a:ext uri="{FF2B5EF4-FFF2-40B4-BE49-F238E27FC236}">
                <a16:creationId xmlns:a16="http://schemas.microsoft.com/office/drawing/2014/main" id="{81989091-0829-64E5-A2E3-A533B1B3BE18}"/>
              </a:ext>
            </a:extLst>
          </p:cNvPr>
          <p:cNvSpPr txBox="1"/>
          <p:nvPr/>
        </p:nvSpPr>
        <p:spPr>
          <a:xfrm>
            <a:off x="673388" y="3844029"/>
            <a:ext cx="7589405" cy="456535"/>
          </a:xfrm>
          <a:prstGeom prst="rect">
            <a:avLst/>
          </a:prstGeom>
          <a:noFill/>
        </p:spPr>
        <p:txBody>
          <a:bodyPr wrap="square" rtlCol="0">
            <a:spAutoFit/>
          </a:bodyPr>
          <a:lstStyle/>
          <a:p>
            <a:pPr>
              <a:lnSpc>
                <a:spcPct val="150000"/>
              </a:lnSpc>
            </a:pPr>
            <a:r>
              <a:rPr lang="en-AU" dirty="0"/>
              <a:t>**Must check for tied times prior to </a:t>
            </a:r>
            <a:r>
              <a:rPr lang="en-AU" dirty="0" err="1"/>
              <a:t>msprep</a:t>
            </a:r>
            <a:endParaRPr lang="en-AU" dirty="0"/>
          </a:p>
        </p:txBody>
      </p:sp>
    </p:spTree>
    <p:extLst>
      <p:ext uri="{BB962C8B-B14F-4D97-AF65-F5344CB8AC3E}">
        <p14:creationId xmlns:p14="http://schemas.microsoft.com/office/powerpoint/2010/main" val="2202275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8A2497-EE7E-8B35-B988-E56A9AAEC617}"/>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B80BC094-ADDE-DCB4-5121-8D3EB040199E}"/>
              </a:ext>
              <a:ext uri="{C183D7F6-B498-43B3-948B-1728B52AA6E4}">
                <adec:decorative xmlns:adec="http://schemas.microsoft.com/office/drawing/2017/decorative" val="0"/>
              </a:ext>
            </a:extLst>
          </p:cNvPr>
          <p:cNvSpPr txBox="1">
            <a:spLocks noGrp="1"/>
          </p:cNvSpPr>
          <p:nvPr>
            <p:ph type="title"/>
          </p:nvPr>
        </p:nvSpPr>
        <p:spPr>
          <a:xfrm>
            <a:off x="577850" y="514350"/>
            <a:ext cx="7988300" cy="382156"/>
          </a:xfrm>
          <a:prstGeom prst="rect">
            <a:avLst/>
          </a:prstGeom>
        </p:spPr>
        <p:txBody>
          <a:bodyPr vert="horz" wrap="square" lIns="0" tIns="12700" rIns="0" bIns="0" rtlCol="0">
            <a:spAutoFit/>
          </a:bodyPr>
          <a:lstStyle/>
          <a:p>
            <a:pPr marL="12700" marR="5080">
              <a:lnSpc>
                <a:spcPct val="100000"/>
              </a:lnSpc>
              <a:spcBef>
                <a:spcPts val="100"/>
              </a:spcBef>
            </a:pPr>
            <a:r>
              <a:rPr lang="en-AU" spc="-10" dirty="0" err="1">
                <a:solidFill>
                  <a:schemeClr val="accent1"/>
                </a:solidFill>
              </a:rPr>
              <a:t>msprep</a:t>
            </a:r>
            <a:r>
              <a:rPr lang="en-AU" spc="-10" dirty="0">
                <a:solidFill>
                  <a:schemeClr val="accent1"/>
                </a:solidFill>
              </a:rPr>
              <a:t> function</a:t>
            </a:r>
            <a:endParaRPr spc="-10" dirty="0">
              <a:solidFill>
                <a:schemeClr val="accent1"/>
              </a:solidFill>
            </a:endParaRPr>
          </a:p>
        </p:txBody>
      </p:sp>
      <p:pic>
        <p:nvPicPr>
          <p:cNvPr id="4" name="Picture 3">
            <a:extLst>
              <a:ext uri="{FF2B5EF4-FFF2-40B4-BE49-F238E27FC236}">
                <a16:creationId xmlns:a16="http://schemas.microsoft.com/office/drawing/2014/main" id="{7423F756-96CF-3862-4FFB-0461AF853891}"/>
              </a:ext>
            </a:extLst>
          </p:cNvPr>
          <p:cNvPicPr>
            <a:picLocks noChangeAspect="1"/>
          </p:cNvPicPr>
          <p:nvPr/>
        </p:nvPicPr>
        <p:blipFill>
          <a:blip r:embed="rId3"/>
          <a:stretch>
            <a:fillRect/>
          </a:stretch>
        </p:blipFill>
        <p:spPr>
          <a:xfrm>
            <a:off x="2305469" y="896506"/>
            <a:ext cx="4729175" cy="4079366"/>
          </a:xfrm>
          <a:prstGeom prst="rect">
            <a:avLst/>
          </a:prstGeom>
        </p:spPr>
      </p:pic>
      <p:sp>
        <p:nvSpPr>
          <p:cNvPr id="6" name="TextBox 5">
            <a:extLst>
              <a:ext uri="{FF2B5EF4-FFF2-40B4-BE49-F238E27FC236}">
                <a16:creationId xmlns:a16="http://schemas.microsoft.com/office/drawing/2014/main" id="{CBBF1920-5BFF-A704-2586-1F73E3EFCBF6}"/>
              </a:ext>
            </a:extLst>
          </p:cNvPr>
          <p:cNvSpPr txBox="1"/>
          <p:nvPr/>
        </p:nvSpPr>
        <p:spPr>
          <a:xfrm>
            <a:off x="195407" y="1481932"/>
            <a:ext cx="1789258" cy="2534027"/>
          </a:xfrm>
          <a:prstGeom prst="rect">
            <a:avLst/>
          </a:prstGeom>
          <a:noFill/>
        </p:spPr>
        <p:txBody>
          <a:bodyPr wrap="square" rtlCol="0">
            <a:spAutoFit/>
          </a:bodyPr>
          <a:lstStyle/>
          <a:p>
            <a:pPr>
              <a:lnSpc>
                <a:spcPct val="150000"/>
              </a:lnSpc>
            </a:pPr>
            <a:r>
              <a:rPr lang="en-AU" dirty="0"/>
              <a:t>Individuals must have first entered that state to have status outcome for trans</a:t>
            </a:r>
          </a:p>
        </p:txBody>
      </p:sp>
      <p:sp>
        <p:nvSpPr>
          <p:cNvPr id="7" name="Rectangle 6">
            <a:extLst>
              <a:ext uri="{FF2B5EF4-FFF2-40B4-BE49-F238E27FC236}">
                <a16:creationId xmlns:a16="http://schemas.microsoft.com/office/drawing/2014/main" id="{03859CF4-DDB9-1665-AFB3-983A12BE1993}"/>
              </a:ext>
            </a:extLst>
          </p:cNvPr>
          <p:cNvSpPr/>
          <p:nvPr/>
        </p:nvSpPr>
        <p:spPr>
          <a:xfrm>
            <a:off x="2389909" y="1091045"/>
            <a:ext cx="4686955" cy="249382"/>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 name="Rectangle 8">
            <a:extLst>
              <a:ext uri="{FF2B5EF4-FFF2-40B4-BE49-F238E27FC236}">
                <a16:creationId xmlns:a16="http://schemas.microsoft.com/office/drawing/2014/main" id="{E45CE725-B48C-B140-4461-204FD20BFF49}"/>
              </a:ext>
            </a:extLst>
          </p:cNvPr>
          <p:cNvSpPr/>
          <p:nvPr/>
        </p:nvSpPr>
        <p:spPr>
          <a:xfrm>
            <a:off x="2389909" y="1473201"/>
            <a:ext cx="4686955" cy="249382"/>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3587125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P spid="9"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69675F-2B91-AAE2-A9A7-C6A01A89FE64}"/>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7B4F353B-385D-4937-B433-87EC6182DBC3}"/>
              </a:ext>
              <a:ext uri="{C183D7F6-B498-43B3-948B-1728B52AA6E4}">
                <adec:decorative xmlns:adec="http://schemas.microsoft.com/office/drawing/2017/decorative" val="0"/>
              </a:ext>
            </a:extLst>
          </p:cNvPr>
          <p:cNvSpPr txBox="1">
            <a:spLocks noGrp="1"/>
          </p:cNvSpPr>
          <p:nvPr>
            <p:ph type="title"/>
          </p:nvPr>
        </p:nvSpPr>
        <p:spPr>
          <a:xfrm>
            <a:off x="577850" y="514350"/>
            <a:ext cx="7988300" cy="382156"/>
          </a:xfrm>
          <a:prstGeom prst="rect">
            <a:avLst/>
          </a:prstGeom>
        </p:spPr>
        <p:txBody>
          <a:bodyPr vert="horz" wrap="square" lIns="0" tIns="12700" rIns="0" bIns="0" rtlCol="0">
            <a:spAutoFit/>
          </a:bodyPr>
          <a:lstStyle/>
          <a:p>
            <a:pPr marL="12700" marR="5080">
              <a:lnSpc>
                <a:spcPct val="100000"/>
              </a:lnSpc>
              <a:spcBef>
                <a:spcPts val="100"/>
              </a:spcBef>
            </a:pPr>
            <a:r>
              <a:rPr lang="en-AU" spc="-10" dirty="0" err="1">
                <a:solidFill>
                  <a:schemeClr val="accent1"/>
                </a:solidFill>
              </a:rPr>
              <a:t>msprep</a:t>
            </a:r>
            <a:r>
              <a:rPr lang="en-AU" spc="-10" dirty="0">
                <a:solidFill>
                  <a:schemeClr val="accent1"/>
                </a:solidFill>
              </a:rPr>
              <a:t> function</a:t>
            </a:r>
            <a:endParaRPr spc="-10" dirty="0">
              <a:solidFill>
                <a:schemeClr val="accent1"/>
              </a:solidFill>
            </a:endParaRPr>
          </a:p>
        </p:txBody>
      </p:sp>
      <p:pic>
        <p:nvPicPr>
          <p:cNvPr id="4" name="Picture 3">
            <a:extLst>
              <a:ext uri="{FF2B5EF4-FFF2-40B4-BE49-F238E27FC236}">
                <a16:creationId xmlns:a16="http://schemas.microsoft.com/office/drawing/2014/main" id="{FEEF6982-886D-6921-DA9D-311C1F040C86}"/>
              </a:ext>
            </a:extLst>
          </p:cNvPr>
          <p:cNvPicPr>
            <a:picLocks noChangeAspect="1"/>
          </p:cNvPicPr>
          <p:nvPr/>
        </p:nvPicPr>
        <p:blipFill>
          <a:blip r:embed="rId3"/>
          <a:stretch>
            <a:fillRect/>
          </a:stretch>
        </p:blipFill>
        <p:spPr>
          <a:xfrm>
            <a:off x="2305469" y="896506"/>
            <a:ext cx="4729175" cy="4079366"/>
          </a:xfrm>
          <a:prstGeom prst="rect">
            <a:avLst/>
          </a:prstGeom>
        </p:spPr>
      </p:pic>
      <p:sp>
        <p:nvSpPr>
          <p:cNvPr id="6" name="TextBox 5">
            <a:extLst>
              <a:ext uri="{FF2B5EF4-FFF2-40B4-BE49-F238E27FC236}">
                <a16:creationId xmlns:a16="http://schemas.microsoft.com/office/drawing/2014/main" id="{AC66B5C4-E944-1FDD-D3E6-792898BB6E78}"/>
              </a:ext>
            </a:extLst>
          </p:cNvPr>
          <p:cNvSpPr txBox="1"/>
          <p:nvPr/>
        </p:nvSpPr>
        <p:spPr>
          <a:xfrm>
            <a:off x="195407" y="1481932"/>
            <a:ext cx="1789258" cy="2534027"/>
          </a:xfrm>
          <a:prstGeom prst="rect">
            <a:avLst/>
          </a:prstGeom>
          <a:noFill/>
        </p:spPr>
        <p:txBody>
          <a:bodyPr wrap="square" rtlCol="0">
            <a:spAutoFit/>
          </a:bodyPr>
          <a:lstStyle/>
          <a:p>
            <a:pPr>
              <a:lnSpc>
                <a:spcPct val="150000"/>
              </a:lnSpc>
            </a:pPr>
            <a:r>
              <a:rPr lang="en-AU" dirty="0"/>
              <a:t>Individuals must have first entered that state to have status outcome for trans</a:t>
            </a:r>
          </a:p>
        </p:txBody>
      </p:sp>
      <p:sp>
        <p:nvSpPr>
          <p:cNvPr id="9" name="Rectangle 8">
            <a:extLst>
              <a:ext uri="{FF2B5EF4-FFF2-40B4-BE49-F238E27FC236}">
                <a16:creationId xmlns:a16="http://schemas.microsoft.com/office/drawing/2014/main" id="{73CBF6DD-7534-1A20-F1CC-1F107AA2F38C}"/>
              </a:ext>
            </a:extLst>
          </p:cNvPr>
          <p:cNvSpPr/>
          <p:nvPr/>
        </p:nvSpPr>
        <p:spPr>
          <a:xfrm>
            <a:off x="2389908" y="1691410"/>
            <a:ext cx="4686955" cy="386772"/>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364560489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B59FCD-9A94-7E91-B393-6A7418039ED7}"/>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484DEC26-E069-2EF1-C42C-6CF832696B2C}"/>
              </a:ext>
              <a:ext uri="{C183D7F6-B498-43B3-948B-1728B52AA6E4}">
                <adec:decorative xmlns:adec="http://schemas.microsoft.com/office/drawing/2017/decorative" val="0"/>
              </a:ext>
            </a:extLst>
          </p:cNvPr>
          <p:cNvSpPr txBox="1">
            <a:spLocks noGrp="1"/>
          </p:cNvSpPr>
          <p:nvPr>
            <p:ph type="title"/>
          </p:nvPr>
        </p:nvSpPr>
        <p:spPr>
          <a:xfrm>
            <a:off x="577850" y="514350"/>
            <a:ext cx="7988300" cy="382156"/>
          </a:xfrm>
          <a:prstGeom prst="rect">
            <a:avLst/>
          </a:prstGeom>
        </p:spPr>
        <p:txBody>
          <a:bodyPr vert="horz" wrap="square" lIns="0" tIns="12700" rIns="0" bIns="0" rtlCol="0">
            <a:spAutoFit/>
          </a:bodyPr>
          <a:lstStyle/>
          <a:p>
            <a:pPr marL="12700" marR="5080">
              <a:lnSpc>
                <a:spcPct val="100000"/>
              </a:lnSpc>
              <a:spcBef>
                <a:spcPts val="100"/>
              </a:spcBef>
            </a:pPr>
            <a:r>
              <a:rPr lang="en-AU" spc="-10" dirty="0">
                <a:solidFill>
                  <a:schemeClr val="accent1"/>
                </a:solidFill>
              </a:rPr>
              <a:t>Non-parametric estimates</a:t>
            </a:r>
            <a:endParaRPr spc="-10" dirty="0">
              <a:solidFill>
                <a:schemeClr val="accent1"/>
              </a:solidFill>
            </a:endParaRPr>
          </a:p>
        </p:txBody>
      </p:sp>
      <p:sp>
        <p:nvSpPr>
          <p:cNvPr id="3" name="TextBox 2">
            <a:extLst>
              <a:ext uri="{FF2B5EF4-FFF2-40B4-BE49-F238E27FC236}">
                <a16:creationId xmlns:a16="http://schemas.microsoft.com/office/drawing/2014/main" id="{FAD1F18C-D4DE-1BB6-7BF3-337D30A48A46}"/>
              </a:ext>
            </a:extLst>
          </p:cNvPr>
          <p:cNvSpPr txBox="1"/>
          <p:nvPr/>
        </p:nvSpPr>
        <p:spPr>
          <a:xfrm>
            <a:off x="493362" y="896506"/>
            <a:ext cx="8072788" cy="623248"/>
          </a:xfrm>
          <a:prstGeom prst="rect">
            <a:avLst/>
          </a:prstGeom>
          <a:noFill/>
        </p:spPr>
        <p:txBody>
          <a:bodyPr wrap="square" rtlCol="0">
            <a:spAutoFit/>
          </a:bodyPr>
          <a:lstStyle/>
          <a:p>
            <a:pPr>
              <a:lnSpc>
                <a:spcPct val="150000"/>
              </a:lnSpc>
            </a:pPr>
            <a:r>
              <a:rPr lang="en-US" sz="1200" dirty="0">
                <a:latin typeface="Courier New" panose="02070309020205020404" pitchFamily="49" charset="0"/>
                <a:cs typeface="Courier New" panose="02070309020205020404" pitchFamily="49" charset="0"/>
              </a:rPr>
              <a:t>#Cumulative hazards</a:t>
            </a:r>
          </a:p>
          <a:p>
            <a:pPr>
              <a:lnSpc>
                <a:spcPct val="150000"/>
              </a:lnSpc>
            </a:pPr>
            <a:r>
              <a:rPr lang="en-US" sz="1200" dirty="0" err="1">
                <a:latin typeface="Courier New" panose="02070309020205020404" pitchFamily="49" charset="0"/>
                <a:cs typeface="Courier New" panose="02070309020205020404" pitchFamily="49" charset="0"/>
              </a:rPr>
              <a:t>msfit_mstate</a:t>
            </a:r>
            <a:r>
              <a:rPr lang="en-US" sz="1200" dirty="0">
                <a:latin typeface="Courier New" panose="02070309020205020404" pitchFamily="49" charset="0"/>
                <a:cs typeface="Courier New" panose="02070309020205020404" pitchFamily="49" charset="0"/>
              </a:rPr>
              <a:t> &lt;- </a:t>
            </a:r>
            <a:r>
              <a:rPr lang="en-US" sz="1200" dirty="0" err="1">
                <a:latin typeface="Courier New" panose="02070309020205020404" pitchFamily="49" charset="0"/>
                <a:cs typeface="Courier New" panose="02070309020205020404" pitchFamily="49" charset="0"/>
              </a:rPr>
              <a:t>msfit</a:t>
            </a:r>
            <a:r>
              <a:rPr lang="en-US" sz="1200" dirty="0">
                <a:latin typeface="Courier New" panose="02070309020205020404" pitchFamily="49" charset="0"/>
                <a:cs typeface="Courier New" panose="02070309020205020404" pitchFamily="49" charset="0"/>
              </a:rPr>
              <a:t>(</a:t>
            </a:r>
            <a:r>
              <a:rPr lang="en-US" sz="1200" dirty="0" err="1">
                <a:latin typeface="Courier New" panose="02070309020205020404" pitchFamily="49" charset="0"/>
                <a:cs typeface="Courier New" panose="02070309020205020404" pitchFamily="49" charset="0"/>
              </a:rPr>
              <a:t>cfit_mstate</a:t>
            </a:r>
            <a:r>
              <a:rPr lang="en-US" sz="1200" dirty="0">
                <a:latin typeface="Courier New" panose="02070309020205020404" pitchFamily="49" charset="0"/>
                <a:cs typeface="Courier New" panose="02070309020205020404" pitchFamily="49" charset="0"/>
              </a:rPr>
              <a:t>, trans=</a:t>
            </a:r>
            <a:r>
              <a:rPr lang="en-US" sz="1200" dirty="0" err="1">
                <a:latin typeface="Courier New" panose="02070309020205020404" pitchFamily="49" charset="0"/>
                <a:cs typeface="Courier New" panose="02070309020205020404" pitchFamily="49" charset="0"/>
              </a:rPr>
              <a:t>tmat</a:t>
            </a:r>
            <a:r>
              <a:rPr lang="en-US" sz="1200" dirty="0">
                <a:latin typeface="Courier New" panose="02070309020205020404" pitchFamily="49" charset="0"/>
                <a:cs typeface="Courier New" panose="02070309020205020404" pitchFamily="49" charset="0"/>
              </a:rPr>
              <a:t>)</a:t>
            </a:r>
          </a:p>
        </p:txBody>
      </p:sp>
      <p:pic>
        <p:nvPicPr>
          <p:cNvPr id="7" name="Picture 6">
            <a:extLst>
              <a:ext uri="{FF2B5EF4-FFF2-40B4-BE49-F238E27FC236}">
                <a16:creationId xmlns:a16="http://schemas.microsoft.com/office/drawing/2014/main" id="{C3EF08AF-B574-1975-E848-FB09F2F54C4E}"/>
              </a:ext>
            </a:extLst>
          </p:cNvPr>
          <p:cNvPicPr>
            <a:picLocks noChangeAspect="1"/>
          </p:cNvPicPr>
          <p:nvPr/>
        </p:nvPicPr>
        <p:blipFill>
          <a:blip r:embed="rId3"/>
          <a:stretch>
            <a:fillRect/>
          </a:stretch>
        </p:blipFill>
        <p:spPr>
          <a:xfrm>
            <a:off x="1895452" y="1519754"/>
            <a:ext cx="5076331" cy="3379078"/>
          </a:xfrm>
          <a:prstGeom prst="rect">
            <a:avLst/>
          </a:prstGeom>
        </p:spPr>
      </p:pic>
    </p:spTree>
    <p:extLst>
      <p:ext uri="{BB962C8B-B14F-4D97-AF65-F5344CB8AC3E}">
        <p14:creationId xmlns:p14="http://schemas.microsoft.com/office/powerpoint/2010/main" val="236592639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F744A2-9568-3C75-8940-C94A1943D8AD}"/>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E80CEE81-6479-1A50-94A3-46D3A9CEB244}"/>
              </a:ext>
              <a:ext uri="{C183D7F6-B498-43B3-948B-1728B52AA6E4}">
                <adec:decorative xmlns:adec="http://schemas.microsoft.com/office/drawing/2017/decorative" val="0"/>
              </a:ext>
            </a:extLst>
          </p:cNvPr>
          <p:cNvSpPr txBox="1">
            <a:spLocks noGrp="1"/>
          </p:cNvSpPr>
          <p:nvPr>
            <p:ph type="title"/>
          </p:nvPr>
        </p:nvSpPr>
        <p:spPr>
          <a:xfrm>
            <a:off x="577850" y="514350"/>
            <a:ext cx="7988300" cy="382156"/>
          </a:xfrm>
          <a:prstGeom prst="rect">
            <a:avLst/>
          </a:prstGeom>
        </p:spPr>
        <p:txBody>
          <a:bodyPr vert="horz" wrap="square" lIns="0" tIns="12700" rIns="0" bIns="0" rtlCol="0">
            <a:spAutoFit/>
          </a:bodyPr>
          <a:lstStyle/>
          <a:p>
            <a:pPr marL="12700" marR="5080">
              <a:lnSpc>
                <a:spcPct val="100000"/>
              </a:lnSpc>
              <a:spcBef>
                <a:spcPts val="100"/>
              </a:spcBef>
            </a:pPr>
            <a:r>
              <a:rPr lang="en-AU" spc="-10" dirty="0">
                <a:solidFill>
                  <a:schemeClr val="accent1"/>
                </a:solidFill>
              </a:rPr>
              <a:t>Non-parametric estimates</a:t>
            </a:r>
            <a:endParaRPr spc="-10" dirty="0">
              <a:solidFill>
                <a:schemeClr val="accent1"/>
              </a:solidFill>
            </a:endParaRPr>
          </a:p>
        </p:txBody>
      </p:sp>
      <p:sp>
        <p:nvSpPr>
          <p:cNvPr id="3" name="TextBox 2">
            <a:extLst>
              <a:ext uri="{FF2B5EF4-FFF2-40B4-BE49-F238E27FC236}">
                <a16:creationId xmlns:a16="http://schemas.microsoft.com/office/drawing/2014/main" id="{BCF7466B-563F-8344-3D62-6AC31879C5FF}"/>
              </a:ext>
            </a:extLst>
          </p:cNvPr>
          <p:cNvSpPr txBox="1"/>
          <p:nvPr/>
        </p:nvSpPr>
        <p:spPr>
          <a:xfrm>
            <a:off x="493362" y="896506"/>
            <a:ext cx="8072788" cy="1177245"/>
          </a:xfrm>
          <a:prstGeom prst="rect">
            <a:avLst/>
          </a:prstGeom>
          <a:noFill/>
        </p:spPr>
        <p:txBody>
          <a:bodyPr wrap="square" rtlCol="0">
            <a:spAutoFit/>
          </a:bodyPr>
          <a:lstStyle/>
          <a:p>
            <a:pPr>
              <a:lnSpc>
                <a:spcPct val="150000"/>
              </a:lnSpc>
            </a:pPr>
            <a:r>
              <a:rPr lang="en-US" sz="1200" dirty="0">
                <a:latin typeface="Courier New" panose="02070309020205020404" pitchFamily="49" charset="0"/>
                <a:cs typeface="Courier New" panose="02070309020205020404" pitchFamily="49" charset="0"/>
              </a:rPr>
              <a:t>#Probabilities in state</a:t>
            </a:r>
          </a:p>
          <a:p>
            <a:pPr>
              <a:lnSpc>
                <a:spcPct val="150000"/>
              </a:lnSpc>
            </a:pPr>
            <a:r>
              <a:rPr lang="en-US" sz="1200" dirty="0">
                <a:latin typeface="Courier New" panose="02070309020205020404" pitchFamily="49" charset="0"/>
                <a:cs typeface="Courier New" panose="02070309020205020404" pitchFamily="49" charset="0"/>
              </a:rPr>
              <a:t>pr0 &lt;- </a:t>
            </a:r>
            <a:r>
              <a:rPr lang="en-US" sz="1200" dirty="0" err="1">
                <a:latin typeface="Courier New" panose="02070309020205020404" pitchFamily="49" charset="0"/>
                <a:cs typeface="Courier New" panose="02070309020205020404" pitchFamily="49" charset="0"/>
              </a:rPr>
              <a:t>probtrans</a:t>
            </a:r>
            <a:r>
              <a:rPr lang="en-US" sz="1200" dirty="0">
                <a:latin typeface="Courier New" panose="02070309020205020404" pitchFamily="49" charset="0"/>
                <a:cs typeface="Courier New" panose="02070309020205020404" pitchFamily="49" charset="0"/>
              </a:rPr>
              <a:t>(</a:t>
            </a:r>
            <a:r>
              <a:rPr lang="en-US" sz="1200" dirty="0" err="1">
                <a:latin typeface="Courier New" panose="02070309020205020404" pitchFamily="49" charset="0"/>
                <a:cs typeface="Courier New" panose="02070309020205020404" pitchFamily="49" charset="0"/>
              </a:rPr>
              <a:t>msfit_mstate</a:t>
            </a:r>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predt</a:t>
            </a:r>
            <a:r>
              <a:rPr lang="en-US" sz="1200" dirty="0">
                <a:latin typeface="Courier New" panose="02070309020205020404" pitchFamily="49" charset="0"/>
                <a:cs typeface="Courier New" panose="02070309020205020404" pitchFamily="49" charset="0"/>
              </a:rPr>
              <a:t> = 0)</a:t>
            </a:r>
          </a:p>
          <a:p>
            <a:pPr>
              <a:lnSpc>
                <a:spcPct val="150000"/>
              </a:lnSpc>
            </a:pPr>
            <a:r>
              <a:rPr lang="en-US" sz="1200" dirty="0">
                <a:latin typeface="Courier New" panose="02070309020205020404" pitchFamily="49" charset="0"/>
                <a:cs typeface="Courier New" panose="02070309020205020404" pitchFamily="49" charset="0"/>
              </a:rPr>
              <a:t>#From entry to other states</a:t>
            </a:r>
          </a:p>
          <a:p>
            <a:pPr>
              <a:lnSpc>
                <a:spcPct val="150000"/>
              </a:lnSpc>
            </a:pPr>
            <a:r>
              <a:rPr lang="en-US" sz="1200" dirty="0">
                <a:latin typeface="Courier New" panose="02070309020205020404" pitchFamily="49" charset="0"/>
                <a:cs typeface="Courier New" panose="02070309020205020404" pitchFamily="49" charset="0"/>
              </a:rPr>
              <a:t>pr0_from1 &lt;- pr0[[1]]</a:t>
            </a:r>
          </a:p>
        </p:txBody>
      </p:sp>
      <p:pic>
        <p:nvPicPr>
          <p:cNvPr id="4" name="Picture 3">
            <a:extLst>
              <a:ext uri="{FF2B5EF4-FFF2-40B4-BE49-F238E27FC236}">
                <a16:creationId xmlns:a16="http://schemas.microsoft.com/office/drawing/2014/main" id="{5C036CD4-95BC-E4D0-E601-6E404D8362E6}"/>
              </a:ext>
            </a:extLst>
          </p:cNvPr>
          <p:cNvPicPr>
            <a:picLocks noChangeAspect="1"/>
          </p:cNvPicPr>
          <p:nvPr/>
        </p:nvPicPr>
        <p:blipFill>
          <a:blip r:embed="rId3"/>
          <a:stretch>
            <a:fillRect/>
          </a:stretch>
        </p:blipFill>
        <p:spPr>
          <a:xfrm>
            <a:off x="3246270" y="1486480"/>
            <a:ext cx="5063117" cy="3393366"/>
          </a:xfrm>
          <a:prstGeom prst="rect">
            <a:avLst/>
          </a:prstGeom>
        </p:spPr>
      </p:pic>
    </p:spTree>
    <p:extLst>
      <p:ext uri="{BB962C8B-B14F-4D97-AF65-F5344CB8AC3E}">
        <p14:creationId xmlns:p14="http://schemas.microsoft.com/office/powerpoint/2010/main" val="181082409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E0A7D0-781E-8399-BA6A-6EE7862D16C5}"/>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F117B8C7-897E-FBDA-80F5-4C3B136C1909}"/>
              </a:ext>
              <a:ext uri="{C183D7F6-B498-43B3-948B-1728B52AA6E4}">
                <adec:decorative xmlns:adec="http://schemas.microsoft.com/office/drawing/2017/decorative" val="0"/>
              </a:ext>
            </a:extLst>
          </p:cNvPr>
          <p:cNvSpPr txBox="1">
            <a:spLocks noGrp="1"/>
          </p:cNvSpPr>
          <p:nvPr>
            <p:ph type="title"/>
          </p:nvPr>
        </p:nvSpPr>
        <p:spPr>
          <a:xfrm>
            <a:off x="577850" y="514350"/>
            <a:ext cx="7988300" cy="382156"/>
          </a:xfrm>
          <a:prstGeom prst="rect">
            <a:avLst/>
          </a:prstGeom>
        </p:spPr>
        <p:txBody>
          <a:bodyPr vert="horz" wrap="square" lIns="0" tIns="12700" rIns="0" bIns="0" rtlCol="0">
            <a:spAutoFit/>
          </a:bodyPr>
          <a:lstStyle/>
          <a:p>
            <a:pPr marL="12700" marR="5080">
              <a:lnSpc>
                <a:spcPct val="100000"/>
              </a:lnSpc>
              <a:spcBef>
                <a:spcPts val="100"/>
              </a:spcBef>
            </a:pPr>
            <a:r>
              <a:rPr lang="en-AU" spc="-10" dirty="0">
                <a:solidFill>
                  <a:schemeClr val="accent1"/>
                </a:solidFill>
              </a:rPr>
              <a:t>Non-parametric estimates</a:t>
            </a:r>
            <a:endParaRPr spc="-10" dirty="0">
              <a:solidFill>
                <a:schemeClr val="accent1"/>
              </a:solidFill>
            </a:endParaRPr>
          </a:p>
        </p:txBody>
      </p:sp>
      <p:sp>
        <p:nvSpPr>
          <p:cNvPr id="2" name="TextBox 1">
            <a:extLst>
              <a:ext uri="{FF2B5EF4-FFF2-40B4-BE49-F238E27FC236}">
                <a16:creationId xmlns:a16="http://schemas.microsoft.com/office/drawing/2014/main" id="{F7AE726E-DDCE-A308-6C8A-A1C6714E4B4A}"/>
              </a:ext>
            </a:extLst>
          </p:cNvPr>
          <p:cNvSpPr txBox="1"/>
          <p:nvPr/>
        </p:nvSpPr>
        <p:spPr>
          <a:xfrm>
            <a:off x="662999" y="1866396"/>
            <a:ext cx="6402820" cy="872034"/>
          </a:xfrm>
          <a:prstGeom prst="rect">
            <a:avLst/>
          </a:prstGeom>
          <a:noFill/>
        </p:spPr>
        <p:txBody>
          <a:bodyPr wrap="square" rtlCol="0">
            <a:spAutoFit/>
          </a:bodyPr>
          <a:lstStyle/>
          <a:p>
            <a:pPr>
              <a:lnSpc>
                <a:spcPct val="150000"/>
              </a:lnSpc>
            </a:pPr>
            <a:r>
              <a:rPr lang="en-AU" dirty="0">
                <a:solidFill>
                  <a:srgbClr val="C00000"/>
                </a:solidFill>
              </a:rPr>
              <a:t>However, trans is fitted in strata and transition-specific covariates are set-up in a different way.</a:t>
            </a:r>
          </a:p>
        </p:txBody>
      </p:sp>
    </p:spTree>
    <p:extLst>
      <p:ext uri="{BB962C8B-B14F-4D97-AF65-F5344CB8AC3E}">
        <p14:creationId xmlns:p14="http://schemas.microsoft.com/office/powerpoint/2010/main" val="180504095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97FEF4-9850-0044-5DC7-3087A01A404B}"/>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036E649D-0ECD-A901-392F-0E94FB06A1A4}"/>
              </a:ext>
              <a:ext uri="{C183D7F6-B498-43B3-948B-1728B52AA6E4}">
                <adec:decorative xmlns:adec="http://schemas.microsoft.com/office/drawing/2017/decorative" val="0"/>
              </a:ext>
            </a:extLst>
          </p:cNvPr>
          <p:cNvSpPr txBox="1">
            <a:spLocks noGrp="1"/>
          </p:cNvSpPr>
          <p:nvPr>
            <p:ph type="title"/>
          </p:nvPr>
        </p:nvSpPr>
        <p:spPr>
          <a:xfrm>
            <a:off x="577850" y="514350"/>
            <a:ext cx="7988300" cy="382156"/>
          </a:xfrm>
          <a:prstGeom prst="rect">
            <a:avLst/>
          </a:prstGeom>
        </p:spPr>
        <p:txBody>
          <a:bodyPr vert="horz" wrap="square" lIns="0" tIns="12700" rIns="0" bIns="0" rtlCol="0">
            <a:spAutoFit/>
          </a:bodyPr>
          <a:lstStyle/>
          <a:p>
            <a:pPr marL="12700" marR="5080">
              <a:lnSpc>
                <a:spcPct val="100000"/>
              </a:lnSpc>
              <a:spcBef>
                <a:spcPts val="100"/>
              </a:spcBef>
            </a:pPr>
            <a:r>
              <a:rPr lang="en-AU" spc="-10" dirty="0">
                <a:solidFill>
                  <a:schemeClr val="accent1"/>
                </a:solidFill>
              </a:rPr>
              <a:t>Fitting transitions in </a:t>
            </a:r>
            <a:r>
              <a:rPr lang="en-AU" spc="-10" dirty="0" err="1">
                <a:solidFill>
                  <a:schemeClr val="accent1"/>
                </a:solidFill>
              </a:rPr>
              <a:t>mstate</a:t>
            </a:r>
            <a:endParaRPr spc="-10" dirty="0">
              <a:solidFill>
                <a:schemeClr val="accent1"/>
              </a:solidFill>
            </a:endParaRPr>
          </a:p>
        </p:txBody>
      </p:sp>
      <p:sp>
        <p:nvSpPr>
          <p:cNvPr id="2" name="TextBox 1">
            <a:extLst>
              <a:ext uri="{FF2B5EF4-FFF2-40B4-BE49-F238E27FC236}">
                <a16:creationId xmlns:a16="http://schemas.microsoft.com/office/drawing/2014/main" id="{51671D16-E8FB-08D1-6C81-50261B4109A1}"/>
              </a:ext>
            </a:extLst>
          </p:cNvPr>
          <p:cNvSpPr txBox="1"/>
          <p:nvPr/>
        </p:nvSpPr>
        <p:spPr>
          <a:xfrm>
            <a:off x="493362" y="1290630"/>
            <a:ext cx="8072788" cy="2562240"/>
          </a:xfrm>
          <a:prstGeom prst="rect">
            <a:avLst/>
          </a:prstGeom>
          <a:noFill/>
        </p:spPr>
        <p:txBody>
          <a:bodyPr wrap="square" rtlCol="0">
            <a:spAutoFit/>
          </a:bodyPr>
          <a:lstStyle/>
          <a:p>
            <a:pPr>
              <a:lnSpc>
                <a:spcPct val="150000"/>
              </a:lnSpc>
            </a:pPr>
            <a:r>
              <a:rPr lang="en-US" sz="1200" dirty="0">
                <a:latin typeface="Courier New" panose="02070309020205020404" pitchFamily="49" charset="0"/>
                <a:cs typeface="Courier New" panose="02070309020205020404" pitchFamily="49" charset="0"/>
              </a:rPr>
              <a:t>#Fit Cox model with separate baseline hazards for each transition</a:t>
            </a:r>
          </a:p>
          <a:p>
            <a:pPr>
              <a:lnSpc>
                <a:spcPct val="150000"/>
              </a:lnSpc>
            </a:pPr>
            <a:r>
              <a:rPr lang="en-US" sz="1200" dirty="0" err="1">
                <a:latin typeface="Courier New" panose="02070309020205020404" pitchFamily="49" charset="0"/>
                <a:cs typeface="Courier New" panose="02070309020205020404" pitchFamily="49" charset="0"/>
              </a:rPr>
              <a:t>cfit_mstate</a:t>
            </a:r>
            <a:r>
              <a:rPr lang="en-US" sz="1200" dirty="0">
                <a:latin typeface="Courier New" panose="02070309020205020404" pitchFamily="49" charset="0"/>
                <a:cs typeface="Courier New" panose="02070309020205020404" pitchFamily="49" charset="0"/>
              </a:rPr>
              <a:t> &lt;- </a:t>
            </a:r>
            <a:r>
              <a:rPr lang="en-US" sz="1200" dirty="0" err="1">
                <a:latin typeface="Courier New" panose="02070309020205020404" pitchFamily="49" charset="0"/>
                <a:cs typeface="Courier New" panose="02070309020205020404" pitchFamily="49" charset="0"/>
              </a:rPr>
              <a:t>coxph</a:t>
            </a:r>
            <a:r>
              <a:rPr lang="en-US" sz="1200" dirty="0">
                <a:latin typeface="Courier New" panose="02070309020205020404" pitchFamily="49" charset="0"/>
                <a:cs typeface="Courier New" panose="02070309020205020404" pitchFamily="49" charset="0"/>
              </a:rPr>
              <a:t>(</a:t>
            </a:r>
            <a:r>
              <a:rPr lang="en-US" sz="1200" dirty="0" err="1">
                <a:latin typeface="Courier New" panose="02070309020205020404" pitchFamily="49" charset="0"/>
                <a:cs typeface="Courier New" panose="02070309020205020404" pitchFamily="49" charset="0"/>
              </a:rPr>
              <a:t>Surv</a:t>
            </a:r>
            <a:r>
              <a:rPr lang="en-US" sz="1200" dirty="0">
                <a:latin typeface="Courier New" panose="02070309020205020404" pitchFamily="49" charset="0"/>
                <a:cs typeface="Courier New" panose="02070309020205020404" pitchFamily="49" charset="0"/>
              </a:rPr>
              <a:t>(</a:t>
            </a:r>
            <a:r>
              <a:rPr lang="en-US" sz="1200" dirty="0" err="1">
                <a:latin typeface="Courier New" panose="02070309020205020404" pitchFamily="49" charset="0"/>
                <a:cs typeface="Courier New" panose="02070309020205020404" pitchFamily="49" charset="0"/>
              </a:rPr>
              <a:t>Tstart</a:t>
            </a:r>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Tstop</a:t>
            </a:r>
            <a:r>
              <a:rPr lang="en-US" sz="1200" dirty="0">
                <a:latin typeface="Courier New" panose="02070309020205020404" pitchFamily="49" charset="0"/>
                <a:cs typeface="Courier New" panose="02070309020205020404" pitchFamily="49" charset="0"/>
              </a:rPr>
              <a:t>, status) ~ strata(trans),data=</a:t>
            </a:r>
            <a:r>
              <a:rPr lang="en-US" sz="1200" dirty="0" err="1">
                <a:latin typeface="Courier New" panose="02070309020205020404" pitchFamily="49" charset="0"/>
                <a:cs typeface="Courier New" panose="02070309020205020404" pitchFamily="49" charset="0"/>
              </a:rPr>
              <a:t>cdata_long</a:t>
            </a:r>
            <a:r>
              <a:rPr lang="en-US" sz="1200" dirty="0">
                <a:latin typeface="Courier New" panose="02070309020205020404" pitchFamily="49" charset="0"/>
                <a:cs typeface="Courier New" panose="02070309020205020404" pitchFamily="49" charset="0"/>
              </a:rPr>
              <a:t>, id=id)</a:t>
            </a:r>
          </a:p>
          <a:p>
            <a:pPr>
              <a:lnSpc>
                <a:spcPct val="150000"/>
              </a:lnSpc>
            </a:pPr>
            <a:endParaRPr lang="en-US" sz="1200" dirty="0">
              <a:latin typeface="Courier New" panose="02070309020205020404" pitchFamily="49" charset="0"/>
              <a:cs typeface="Courier New" panose="02070309020205020404" pitchFamily="49" charset="0"/>
            </a:endParaRPr>
          </a:p>
          <a:p>
            <a:pPr>
              <a:lnSpc>
                <a:spcPct val="150000"/>
              </a:lnSpc>
            </a:pPr>
            <a:r>
              <a:rPr lang="en-US" sz="1200" dirty="0">
                <a:latin typeface="Courier New" panose="02070309020205020404" pitchFamily="49" charset="0"/>
                <a:cs typeface="Courier New" panose="02070309020205020404" pitchFamily="49" charset="0"/>
              </a:rPr>
              <a:t>#Cumulative hazards</a:t>
            </a:r>
          </a:p>
          <a:p>
            <a:pPr>
              <a:lnSpc>
                <a:spcPct val="150000"/>
              </a:lnSpc>
            </a:pPr>
            <a:r>
              <a:rPr lang="en-US" sz="1200" dirty="0" err="1">
                <a:latin typeface="Courier New" panose="02070309020205020404" pitchFamily="49" charset="0"/>
                <a:cs typeface="Courier New" panose="02070309020205020404" pitchFamily="49" charset="0"/>
              </a:rPr>
              <a:t>msfit_mstate</a:t>
            </a:r>
            <a:r>
              <a:rPr lang="en-US" sz="1200" dirty="0">
                <a:latin typeface="Courier New" panose="02070309020205020404" pitchFamily="49" charset="0"/>
                <a:cs typeface="Courier New" panose="02070309020205020404" pitchFamily="49" charset="0"/>
              </a:rPr>
              <a:t> &lt;- </a:t>
            </a:r>
            <a:r>
              <a:rPr lang="en-US" sz="1200" dirty="0" err="1">
                <a:latin typeface="Courier New" panose="02070309020205020404" pitchFamily="49" charset="0"/>
                <a:cs typeface="Courier New" panose="02070309020205020404" pitchFamily="49" charset="0"/>
              </a:rPr>
              <a:t>msfit</a:t>
            </a:r>
            <a:r>
              <a:rPr lang="en-US" sz="1200" dirty="0">
                <a:latin typeface="Courier New" panose="02070309020205020404" pitchFamily="49" charset="0"/>
                <a:cs typeface="Courier New" panose="02070309020205020404" pitchFamily="49" charset="0"/>
              </a:rPr>
              <a:t>(</a:t>
            </a:r>
            <a:r>
              <a:rPr lang="en-US" sz="1200" dirty="0" err="1">
                <a:latin typeface="Courier New" panose="02070309020205020404" pitchFamily="49" charset="0"/>
                <a:cs typeface="Courier New" panose="02070309020205020404" pitchFamily="49" charset="0"/>
              </a:rPr>
              <a:t>cfit_mstate</a:t>
            </a:r>
            <a:r>
              <a:rPr lang="en-US" sz="1200" dirty="0">
                <a:latin typeface="Courier New" panose="02070309020205020404" pitchFamily="49" charset="0"/>
                <a:cs typeface="Courier New" panose="02070309020205020404" pitchFamily="49" charset="0"/>
              </a:rPr>
              <a:t>, trans=</a:t>
            </a:r>
            <a:r>
              <a:rPr lang="en-US" sz="1200" dirty="0" err="1">
                <a:latin typeface="Courier New" panose="02070309020205020404" pitchFamily="49" charset="0"/>
                <a:cs typeface="Courier New" panose="02070309020205020404" pitchFamily="49" charset="0"/>
              </a:rPr>
              <a:t>tmat</a:t>
            </a:r>
            <a:r>
              <a:rPr lang="en-US" sz="1200" dirty="0">
                <a:latin typeface="Courier New" panose="02070309020205020404" pitchFamily="49" charset="0"/>
                <a:cs typeface="Courier New" panose="02070309020205020404" pitchFamily="49" charset="0"/>
              </a:rPr>
              <a:t>)</a:t>
            </a:r>
          </a:p>
          <a:p>
            <a:pPr>
              <a:lnSpc>
                <a:spcPct val="150000"/>
              </a:lnSpc>
            </a:pPr>
            <a:endParaRPr lang="en-US" sz="1200" dirty="0">
              <a:latin typeface="Courier New" panose="02070309020205020404" pitchFamily="49" charset="0"/>
              <a:cs typeface="Courier New" panose="02070309020205020404" pitchFamily="49" charset="0"/>
            </a:endParaRPr>
          </a:p>
          <a:p>
            <a:pPr>
              <a:lnSpc>
                <a:spcPct val="150000"/>
              </a:lnSpc>
            </a:pPr>
            <a:r>
              <a:rPr lang="en-US" sz="1200" dirty="0">
                <a:latin typeface="Courier New" panose="02070309020205020404" pitchFamily="49" charset="0"/>
                <a:cs typeface="Courier New" panose="02070309020205020404" pitchFamily="49" charset="0"/>
              </a:rPr>
              <a:t>#Probabilities in state</a:t>
            </a:r>
          </a:p>
          <a:p>
            <a:pPr>
              <a:lnSpc>
                <a:spcPct val="150000"/>
              </a:lnSpc>
            </a:pPr>
            <a:r>
              <a:rPr lang="en-US" sz="1200" dirty="0">
                <a:latin typeface="Courier New" panose="02070309020205020404" pitchFamily="49" charset="0"/>
                <a:cs typeface="Courier New" panose="02070309020205020404" pitchFamily="49" charset="0"/>
              </a:rPr>
              <a:t>pr0 &lt;- </a:t>
            </a:r>
            <a:r>
              <a:rPr lang="en-US" sz="1200" dirty="0" err="1">
                <a:latin typeface="Courier New" panose="02070309020205020404" pitchFamily="49" charset="0"/>
                <a:cs typeface="Courier New" panose="02070309020205020404" pitchFamily="49" charset="0"/>
              </a:rPr>
              <a:t>probtrans</a:t>
            </a:r>
            <a:r>
              <a:rPr lang="en-US" sz="1200" dirty="0">
                <a:latin typeface="Courier New" panose="02070309020205020404" pitchFamily="49" charset="0"/>
                <a:cs typeface="Courier New" panose="02070309020205020404" pitchFamily="49" charset="0"/>
              </a:rPr>
              <a:t>(</a:t>
            </a:r>
            <a:r>
              <a:rPr lang="en-US" sz="1200" dirty="0" err="1">
                <a:latin typeface="Courier New" panose="02070309020205020404" pitchFamily="49" charset="0"/>
                <a:cs typeface="Courier New" panose="02070309020205020404" pitchFamily="49" charset="0"/>
              </a:rPr>
              <a:t>msfit_mstate</a:t>
            </a:r>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predt</a:t>
            </a:r>
            <a:r>
              <a:rPr lang="en-US" sz="1200" dirty="0">
                <a:latin typeface="Courier New" panose="02070309020205020404" pitchFamily="49" charset="0"/>
                <a:cs typeface="Courier New" panose="02070309020205020404" pitchFamily="49" charset="0"/>
              </a:rPr>
              <a:t> = 0)</a:t>
            </a:r>
          </a:p>
        </p:txBody>
      </p:sp>
    </p:spTree>
    <p:extLst>
      <p:ext uri="{BB962C8B-B14F-4D97-AF65-F5344CB8AC3E}">
        <p14:creationId xmlns:p14="http://schemas.microsoft.com/office/powerpoint/2010/main" val="553396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C92743-A04F-E267-B2E1-FBFF9AFF4BC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3761784-05BD-278A-ED32-F75A0394E4C4}"/>
              </a:ext>
              <a:ext uri="{C183D7F6-B498-43B3-948B-1728B52AA6E4}">
                <adec:decorative xmlns:adec="http://schemas.microsoft.com/office/drawing/2017/decorative" val="0"/>
              </a:ext>
            </a:extLst>
          </p:cNvPr>
          <p:cNvSpPr txBox="1">
            <a:spLocks noGrp="1"/>
          </p:cNvSpPr>
          <p:nvPr>
            <p:ph type="title"/>
          </p:nvPr>
        </p:nvSpPr>
        <p:spPr>
          <a:xfrm>
            <a:off x="577850" y="514350"/>
            <a:ext cx="7988300" cy="382156"/>
          </a:xfrm>
          <a:prstGeom prst="rect">
            <a:avLst/>
          </a:prstGeom>
        </p:spPr>
        <p:txBody>
          <a:bodyPr vert="horz" wrap="square" lIns="0" tIns="12700" rIns="0" bIns="0" rtlCol="0">
            <a:spAutoFit/>
          </a:bodyPr>
          <a:lstStyle/>
          <a:p>
            <a:pPr marL="12700" marR="5080">
              <a:lnSpc>
                <a:spcPct val="100000"/>
              </a:lnSpc>
              <a:spcBef>
                <a:spcPts val="100"/>
              </a:spcBef>
            </a:pPr>
            <a:r>
              <a:rPr lang="en-AU" dirty="0"/>
              <a:t>Multi-state modelling concept</a:t>
            </a:r>
            <a:endParaRPr spc="-10" dirty="0">
              <a:solidFill>
                <a:schemeClr val="accent1"/>
              </a:solidFill>
            </a:endParaRPr>
          </a:p>
        </p:txBody>
      </p:sp>
      <p:sp>
        <p:nvSpPr>
          <p:cNvPr id="4" name="TextBox 3">
            <a:extLst>
              <a:ext uri="{FF2B5EF4-FFF2-40B4-BE49-F238E27FC236}">
                <a16:creationId xmlns:a16="http://schemas.microsoft.com/office/drawing/2014/main" id="{0049C5DC-15A0-C0D4-C484-8EE40641EB99}"/>
              </a:ext>
            </a:extLst>
          </p:cNvPr>
          <p:cNvSpPr txBox="1"/>
          <p:nvPr/>
        </p:nvSpPr>
        <p:spPr>
          <a:xfrm>
            <a:off x="2665268" y="4296227"/>
            <a:ext cx="4484832" cy="456535"/>
          </a:xfrm>
          <a:prstGeom prst="rect">
            <a:avLst/>
          </a:prstGeom>
          <a:noFill/>
        </p:spPr>
        <p:txBody>
          <a:bodyPr wrap="square" rtlCol="0">
            <a:spAutoFit/>
          </a:bodyPr>
          <a:lstStyle/>
          <a:p>
            <a:pPr>
              <a:lnSpc>
                <a:spcPct val="150000"/>
              </a:lnSpc>
            </a:pPr>
            <a:r>
              <a:rPr lang="en-AU" dirty="0"/>
              <a:t>Three-state model: recurrent events</a:t>
            </a:r>
          </a:p>
        </p:txBody>
      </p:sp>
      <p:sp>
        <p:nvSpPr>
          <p:cNvPr id="5" name="TextBox 4">
            <a:extLst>
              <a:ext uri="{FF2B5EF4-FFF2-40B4-BE49-F238E27FC236}">
                <a16:creationId xmlns:a16="http://schemas.microsoft.com/office/drawing/2014/main" id="{998A01CE-E6E6-1EA5-B8D3-3185F5991FD1}"/>
              </a:ext>
            </a:extLst>
          </p:cNvPr>
          <p:cNvSpPr txBox="1"/>
          <p:nvPr/>
        </p:nvSpPr>
        <p:spPr>
          <a:xfrm>
            <a:off x="1526597" y="1371211"/>
            <a:ext cx="1418359" cy="923330"/>
          </a:xfrm>
          <a:prstGeom prst="rect">
            <a:avLst/>
          </a:prstGeom>
          <a:noFill/>
          <a:ln>
            <a:solidFill>
              <a:schemeClr val="tx1"/>
            </a:solidFill>
          </a:ln>
        </p:spPr>
        <p:txBody>
          <a:bodyPr wrap="square" rtlCol="0">
            <a:spAutoFit/>
          </a:bodyPr>
          <a:lstStyle/>
          <a:p>
            <a:r>
              <a:rPr lang="en-AU" dirty="0"/>
              <a:t>0</a:t>
            </a:r>
          </a:p>
          <a:p>
            <a:endParaRPr lang="en-AU" dirty="0"/>
          </a:p>
          <a:p>
            <a:pPr algn="ctr"/>
            <a:r>
              <a:rPr lang="en-AU" dirty="0"/>
              <a:t>At risk</a:t>
            </a:r>
          </a:p>
        </p:txBody>
      </p:sp>
      <p:sp>
        <p:nvSpPr>
          <p:cNvPr id="6" name="TextBox 5">
            <a:extLst>
              <a:ext uri="{FF2B5EF4-FFF2-40B4-BE49-F238E27FC236}">
                <a16:creationId xmlns:a16="http://schemas.microsoft.com/office/drawing/2014/main" id="{22DE648E-0F2D-DA8F-AED2-D9F36E5EB130}"/>
              </a:ext>
            </a:extLst>
          </p:cNvPr>
          <p:cNvSpPr txBox="1"/>
          <p:nvPr/>
        </p:nvSpPr>
        <p:spPr>
          <a:xfrm>
            <a:off x="4967722" y="1371211"/>
            <a:ext cx="1825625" cy="923330"/>
          </a:xfrm>
          <a:prstGeom prst="rect">
            <a:avLst/>
          </a:prstGeom>
          <a:noFill/>
          <a:ln>
            <a:solidFill>
              <a:schemeClr val="tx1"/>
            </a:solidFill>
          </a:ln>
        </p:spPr>
        <p:txBody>
          <a:bodyPr wrap="square" rtlCol="0">
            <a:spAutoFit/>
          </a:bodyPr>
          <a:lstStyle/>
          <a:p>
            <a:r>
              <a:rPr lang="en-AU" dirty="0"/>
              <a:t>1</a:t>
            </a:r>
          </a:p>
          <a:p>
            <a:endParaRPr lang="en-AU" dirty="0"/>
          </a:p>
          <a:p>
            <a:pPr algn="ctr"/>
            <a:r>
              <a:rPr lang="en-AU" dirty="0"/>
              <a:t>Health event</a:t>
            </a:r>
          </a:p>
        </p:txBody>
      </p:sp>
      <p:sp>
        <p:nvSpPr>
          <p:cNvPr id="9" name="TextBox 8">
            <a:extLst>
              <a:ext uri="{FF2B5EF4-FFF2-40B4-BE49-F238E27FC236}">
                <a16:creationId xmlns:a16="http://schemas.microsoft.com/office/drawing/2014/main" id="{A5548035-EF41-B58B-03AA-A9663D8D43F9}"/>
              </a:ext>
            </a:extLst>
          </p:cNvPr>
          <p:cNvSpPr txBox="1"/>
          <p:nvPr/>
        </p:nvSpPr>
        <p:spPr>
          <a:xfrm>
            <a:off x="3414280" y="3144715"/>
            <a:ext cx="1265958" cy="923330"/>
          </a:xfrm>
          <a:prstGeom prst="rect">
            <a:avLst/>
          </a:prstGeom>
          <a:noFill/>
          <a:ln>
            <a:solidFill>
              <a:schemeClr val="tx1"/>
            </a:solidFill>
          </a:ln>
        </p:spPr>
        <p:txBody>
          <a:bodyPr wrap="square" rtlCol="0">
            <a:spAutoFit/>
          </a:bodyPr>
          <a:lstStyle/>
          <a:p>
            <a:r>
              <a:rPr lang="en-AU" dirty="0"/>
              <a:t>2</a:t>
            </a:r>
          </a:p>
          <a:p>
            <a:endParaRPr lang="en-AU" dirty="0"/>
          </a:p>
          <a:p>
            <a:pPr algn="ctr"/>
            <a:r>
              <a:rPr lang="en-AU" dirty="0"/>
              <a:t>Dead</a:t>
            </a:r>
          </a:p>
        </p:txBody>
      </p:sp>
      <p:cxnSp>
        <p:nvCxnSpPr>
          <p:cNvPr id="10" name="Straight Arrow Connector 9">
            <a:extLst>
              <a:ext uri="{FF2B5EF4-FFF2-40B4-BE49-F238E27FC236}">
                <a16:creationId xmlns:a16="http://schemas.microsoft.com/office/drawing/2014/main" id="{F3301FA7-B101-48C1-4668-1152D20D4D7A}"/>
              </a:ext>
            </a:extLst>
          </p:cNvPr>
          <p:cNvCxnSpPr>
            <a:cxnSpLocks/>
            <a:stCxn id="5" idx="2"/>
          </p:cNvCxnSpPr>
          <p:nvPr/>
        </p:nvCxnSpPr>
        <p:spPr>
          <a:xfrm>
            <a:off x="2235777" y="2294541"/>
            <a:ext cx="852056" cy="1000842"/>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F3AD15F5-D6CB-FDDB-4985-ECFE39158B43}"/>
              </a:ext>
            </a:extLst>
          </p:cNvPr>
          <p:cNvCxnSpPr>
            <a:cxnSpLocks/>
          </p:cNvCxnSpPr>
          <p:nvPr/>
        </p:nvCxnSpPr>
        <p:spPr>
          <a:xfrm>
            <a:off x="2944956" y="1646412"/>
            <a:ext cx="1735282"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913E96F3-BFB1-A5A4-0693-AA8B01DFC888}"/>
              </a:ext>
            </a:extLst>
          </p:cNvPr>
          <p:cNvCxnSpPr>
            <a:cxnSpLocks/>
          </p:cNvCxnSpPr>
          <p:nvPr/>
        </p:nvCxnSpPr>
        <p:spPr>
          <a:xfrm flipH="1">
            <a:off x="4823115" y="2294541"/>
            <a:ext cx="852056" cy="1000842"/>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 name="Straight Arrow Connector 2">
            <a:extLst>
              <a:ext uri="{FF2B5EF4-FFF2-40B4-BE49-F238E27FC236}">
                <a16:creationId xmlns:a16="http://schemas.microsoft.com/office/drawing/2014/main" id="{38835652-E37D-F441-1078-8993D0CAB0CF}"/>
              </a:ext>
            </a:extLst>
          </p:cNvPr>
          <p:cNvCxnSpPr>
            <a:cxnSpLocks/>
          </p:cNvCxnSpPr>
          <p:nvPr/>
        </p:nvCxnSpPr>
        <p:spPr>
          <a:xfrm flipH="1">
            <a:off x="3232440" y="2032609"/>
            <a:ext cx="1735282"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5386124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466BE0-0432-E7CC-825C-4A18DA32C127}"/>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D798CA5E-26AB-6900-BD30-AB1D79258A50}"/>
              </a:ext>
              <a:ext uri="{C183D7F6-B498-43B3-948B-1728B52AA6E4}">
                <adec:decorative xmlns:adec="http://schemas.microsoft.com/office/drawing/2017/decorative" val="0"/>
              </a:ext>
            </a:extLst>
          </p:cNvPr>
          <p:cNvSpPr txBox="1">
            <a:spLocks noGrp="1"/>
          </p:cNvSpPr>
          <p:nvPr>
            <p:ph type="title"/>
          </p:nvPr>
        </p:nvSpPr>
        <p:spPr>
          <a:xfrm>
            <a:off x="577850" y="514350"/>
            <a:ext cx="7988300" cy="382156"/>
          </a:xfrm>
          <a:prstGeom prst="rect">
            <a:avLst/>
          </a:prstGeom>
        </p:spPr>
        <p:txBody>
          <a:bodyPr vert="horz" wrap="square" lIns="0" tIns="12700" rIns="0" bIns="0" rtlCol="0">
            <a:spAutoFit/>
          </a:bodyPr>
          <a:lstStyle/>
          <a:p>
            <a:pPr marL="12700" marR="5080">
              <a:lnSpc>
                <a:spcPct val="100000"/>
              </a:lnSpc>
              <a:spcBef>
                <a:spcPts val="100"/>
              </a:spcBef>
            </a:pPr>
            <a:r>
              <a:rPr lang="en-AU" spc="-10" dirty="0">
                <a:solidFill>
                  <a:schemeClr val="accent1"/>
                </a:solidFill>
              </a:rPr>
              <a:t>Transition-specific covariates</a:t>
            </a:r>
            <a:endParaRPr spc="-10" dirty="0">
              <a:solidFill>
                <a:schemeClr val="accent1"/>
              </a:solidFill>
            </a:endParaRPr>
          </a:p>
        </p:txBody>
      </p:sp>
      <p:sp>
        <p:nvSpPr>
          <p:cNvPr id="2" name="TextBox 1">
            <a:extLst>
              <a:ext uri="{FF2B5EF4-FFF2-40B4-BE49-F238E27FC236}">
                <a16:creationId xmlns:a16="http://schemas.microsoft.com/office/drawing/2014/main" id="{96492623-646E-C3A2-CE41-AF7282A01B0A}"/>
              </a:ext>
            </a:extLst>
          </p:cNvPr>
          <p:cNvSpPr txBox="1"/>
          <p:nvPr/>
        </p:nvSpPr>
        <p:spPr>
          <a:xfrm>
            <a:off x="410234" y="1155548"/>
            <a:ext cx="8072788" cy="900246"/>
          </a:xfrm>
          <a:prstGeom prst="rect">
            <a:avLst/>
          </a:prstGeom>
          <a:noFill/>
        </p:spPr>
        <p:txBody>
          <a:bodyPr wrap="square" rtlCol="0">
            <a:spAutoFit/>
          </a:bodyPr>
          <a:lstStyle/>
          <a:p>
            <a:pPr>
              <a:lnSpc>
                <a:spcPct val="150000"/>
              </a:lnSpc>
            </a:pPr>
            <a:r>
              <a:rPr lang="en-US" sz="1200" dirty="0">
                <a:latin typeface="Courier New" panose="02070309020205020404" pitchFamily="49" charset="0"/>
                <a:cs typeface="Courier New" panose="02070309020205020404" pitchFamily="49" charset="0"/>
              </a:rPr>
              <a:t>#Expand covariates to fit transition-specific covariates</a:t>
            </a:r>
          </a:p>
          <a:p>
            <a:pPr>
              <a:lnSpc>
                <a:spcPct val="150000"/>
              </a:lnSpc>
            </a:pPr>
            <a:r>
              <a:rPr lang="en-US" sz="1200" dirty="0" err="1">
                <a:latin typeface="Courier New" panose="02070309020205020404" pitchFamily="49" charset="0"/>
                <a:cs typeface="Courier New" panose="02070309020205020404" pitchFamily="49" charset="0"/>
              </a:rPr>
              <a:t>covs</a:t>
            </a:r>
            <a:r>
              <a:rPr lang="en-US" sz="1200" dirty="0">
                <a:latin typeface="Courier New" panose="02070309020205020404" pitchFamily="49" charset="0"/>
                <a:cs typeface="Courier New" panose="02070309020205020404" pitchFamily="49" charset="0"/>
              </a:rPr>
              <a:t> &lt;- c("</a:t>
            </a:r>
            <a:r>
              <a:rPr lang="en-US" sz="1200" dirty="0" err="1">
                <a:latin typeface="Courier New" panose="02070309020205020404" pitchFamily="49" charset="0"/>
                <a:cs typeface="Courier New" panose="02070309020205020404" pitchFamily="49" charset="0"/>
              </a:rPr>
              <a:t>trt</a:t>
            </a:r>
            <a:r>
              <a:rPr lang="en-US" sz="1200" dirty="0">
                <a:latin typeface="Courier New" panose="02070309020205020404" pitchFamily="49" charset="0"/>
                <a:cs typeface="Courier New" panose="02070309020205020404" pitchFamily="49" charset="0"/>
              </a:rPr>
              <a:t>", "age10", "male", "extent", "node4")</a:t>
            </a:r>
          </a:p>
          <a:p>
            <a:pPr>
              <a:lnSpc>
                <a:spcPct val="150000"/>
              </a:lnSpc>
            </a:pPr>
            <a:r>
              <a:rPr lang="en-US" sz="1200" dirty="0" err="1">
                <a:latin typeface="Courier New" panose="02070309020205020404" pitchFamily="49" charset="0"/>
                <a:cs typeface="Courier New" panose="02070309020205020404" pitchFamily="49" charset="0"/>
              </a:rPr>
              <a:t>cdata_long_exp</a:t>
            </a:r>
            <a:r>
              <a:rPr lang="en-US" sz="1200" dirty="0">
                <a:latin typeface="Courier New" panose="02070309020205020404" pitchFamily="49" charset="0"/>
                <a:cs typeface="Courier New" panose="02070309020205020404" pitchFamily="49" charset="0"/>
              </a:rPr>
              <a:t> &lt;- </a:t>
            </a:r>
            <a:r>
              <a:rPr lang="en-US" sz="1200" dirty="0" err="1">
                <a:latin typeface="Courier New" panose="02070309020205020404" pitchFamily="49" charset="0"/>
                <a:cs typeface="Courier New" panose="02070309020205020404" pitchFamily="49" charset="0"/>
              </a:rPr>
              <a:t>expand.covs</a:t>
            </a:r>
            <a:r>
              <a:rPr lang="en-US" sz="1200" dirty="0">
                <a:latin typeface="Courier New" panose="02070309020205020404" pitchFamily="49" charset="0"/>
                <a:cs typeface="Courier New" panose="02070309020205020404" pitchFamily="49" charset="0"/>
              </a:rPr>
              <a:t>(</a:t>
            </a:r>
            <a:r>
              <a:rPr lang="en-US" sz="1200" dirty="0" err="1">
                <a:latin typeface="Courier New" panose="02070309020205020404" pitchFamily="49" charset="0"/>
                <a:cs typeface="Courier New" panose="02070309020205020404" pitchFamily="49" charset="0"/>
              </a:rPr>
              <a:t>cdata_long</a:t>
            </a:r>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covs</a:t>
            </a:r>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longnames</a:t>
            </a:r>
            <a:r>
              <a:rPr lang="en-US" sz="1200" dirty="0">
                <a:latin typeface="Courier New" panose="02070309020205020404" pitchFamily="49" charset="0"/>
                <a:cs typeface="Courier New" panose="02070309020205020404" pitchFamily="49" charset="0"/>
              </a:rPr>
              <a:t>=FALSE)</a:t>
            </a:r>
          </a:p>
        </p:txBody>
      </p:sp>
      <p:sp>
        <p:nvSpPr>
          <p:cNvPr id="3" name="TextBox 2">
            <a:extLst>
              <a:ext uri="{FF2B5EF4-FFF2-40B4-BE49-F238E27FC236}">
                <a16:creationId xmlns:a16="http://schemas.microsoft.com/office/drawing/2014/main" id="{70935A4D-59F1-1D6E-A36C-6A63B3327D77}"/>
              </a:ext>
            </a:extLst>
          </p:cNvPr>
          <p:cNvSpPr txBox="1"/>
          <p:nvPr/>
        </p:nvSpPr>
        <p:spPr>
          <a:xfrm>
            <a:off x="577850" y="2571750"/>
            <a:ext cx="7905172" cy="872034"/>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AU" dirty="0">
                <a:solidFill>
                  <a:schemeClr val="tx1"/>
                </a:solidFill>
              </a:rPr>
              <a:t>Specified 5 covariates for 3 transitions</a:t>
            </a:r>
          </a:p>
          <a:p>
            <a:pPr marL="285750" indent="-285750">
              <a:lnSpc>
                <a:spcPct val="150000"/>
              </a:lnSpc>
              <a:buFont typeface="Arial" panose="020B0604020202020204" pitchFamily="34" charset="0"/>
              <a:buChar char="•"/>
            </a:pPr>
            <a:r>
              <a:rPr lang="en-AU" dirty="0" err="1">
                <a:solidFill>
                  <a:schemeClr val="tx1"/>
                </a:solidFill>
              </a:rPr>
              <a:t>cdata_long</a:t>
            </a:r>
            <a:r>
              <a:rPr lang="en-AU" dirty="0">
                <a:solidFill>
                  <a:schemeClr val="tx1"/>
                </a:solidFill>
              </a:rPr>
              <a:t> (22 variables) </a:t>
            </a:r>
            <a:r>
              <a:rPr lang="en-AU" dirty="0">
                <a:latin typeface="Arial" panose="020B0604020202020204" pitchFamily="34" charset="0"/>
                <a:cs typeface="Arial" panose="020B0604020202020204" pitchFamily="34" charset="0"/>
              </a:rPr>
              <a:t>→ </a:t>
            </a:r>
            <a:r>
              <a:rPr lang="en-AU" dirty="0" err="1">
                <a:latin typeface="Arial" panose="020B0604020202020204" pitchFamily="34" charset="0"/>
                <a:cs typeface="Arial" panose="020B0604020202020204" pitchFamily="34" charset="0"/>
              </a:rPr>
              <a:t>cdata_long_exp</a:t>
            </a:r>
            <a:r>
              <a:rPr lang="en-AU" dirty="0">
                <a:latin typeface="Arial" panose="020B0604020202020204" pitchFamily="34" charset="0"/>
                <a:cs typeface="Arial" panose="020B0604020202020204" pitchFamily="34" charset="0"/>
              </a:rPr>
              <a:t> (37 variables)</a:t>
            </a:r>
            <a:endParaRPr lang="en-AU" dirty="0">
              <a:solidFill>
                <a:schemeClr val="tx1"/>
              </a:solidFill>
            </a:endParaRPr>
          </a:p>
        </p:txBody>
      </p:sp>
    </p:spTree>
    <p:extLst>
      <p:ext uri="{BB962C8B-B14F-4D97-AF65-F5344CB8AC3E}">
        <p14:creationId xmlns:p14="http://schemas.microsoft.com/office/powerpoint/2010/main" val="300891473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AD12F4-E5BA-7825-C959-CB77429097FC}"/>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E5919606-9566-5019-F888-FF7DA95205BC}"/>
              </a:ext>
              <a:ext uri="{C183D7F6-B498-43B3-948B-1728B52AA6E4}">
                <adec:decorative xmlns:adec="http://schemas.microsoft.com/office/drawing/2017/decorative" val="0"/>
              </a:ext>
            </a:extLst>
          </p:cNvPr>
          <p:cNvSpPr txBox="1">
            <a:spLocks noGrp="1"/>
          </p:cNvSpPr>
          <p:nvPr>
            <p:ph type="title"/>
          </p:nvPr>
        </p:nvSpPr>
        <p:spPr>
          <a:xfrm>
            <a:off x="577850" y="514350"/>
            <a:ext cx="7988300" cy="382156"/>
          </a:xfrm>
          <a:prstGeom prst="rect">
            <a:avLst/>
          </a:prstGeom>
        </p:spPr>
        <p:txBody>
          <a:bodyPr vert="horz" wrap="square" lIns="0" tIns="12700" rIns="0" bIns="0" rtlCol="0">
            <a:spAutoFit/>
          </a:bodyPr>
          <a:lstStyle/>
          <a:p>
            <a:pPr marL="12700" marR="5080">
              <a:lnSpc>
                <a:spcPct val="100000"/>
              </a:lnSpc>
              <a:spcBef>
                <a:spcPts val="100"/>
              </a:spcBef>
            </a:pPr>
            <a:r>
              <a:rPr lang="en-AU" spc="-10" dirty="0">
                <a:solidFill>
                  <a:schemeClr val="accent1"/>
                </a:solidFill>
              </a:rPr>
              <a:t>Transition-specific covariates</a:t>
            </a:r>
            <a:endParaRPr spc="-10" dirty="0">
              <a:solidFill>
                <a:schemeClr val="accent1"/>
              </a:solidFill>
            </a:endParaRPr>
          </a:p>
        </p:txBody>
      </p:sp>
      <p:sp>
        <p:nvSpPr>
          <p:cNvPr id="2" name="TextBox 1">
            <a:extLst>
              <a:ext uri="{FF2B5EF4-FFF2-40B4-BE49-F238E27FC236}">
                <a16:creationId xmlns:a16="http://schemas.microsoft.com/office/drawing/2014/main" id="{761054BD-9123-E977-4597-80A6F77C2F81}"/>
              </a:ext>
            </a:extLst>
          </p:cNvPr>
          <p:cNvSpPr txBox="1"/>
          <p:nvPr/>
        </p:nvSpPr>
        <p:spPr>
          <a:xfrm>
            <a:off x="410234" y="1155548"/>
            <a:ext cx="8072788" cy="1454244"/>
          </a:xfrm>
          <a:prstGeom prst="rect">
            <a:avLst/>
          </a:prstGeom>
          <a:noFill/>
        </p:spPr>
        <p:txBody>
          <a:bodyPr wrap="square" rtlCol="0">
            <a:spAutoFit/>
          </a:bodyPr>
          <a:lstStyle/>
          <a:p>
            <a:pPr>
              <a:lnSpc>
                <a:spcPct val="150000"/>
              </a:lnSpc>
            </a:pPr>
            <a:r>
              <a:rPr lang="en-US" sz="1200" dirty="0">
                <a:latin typeface="Courier New" panose="02070309020205020404" pitchFamily="49" charset="0"/>
                <a:cs typeface="Courier New" panose="02070309020205020404" pitchFamily="49" charset="0"/>
              </a:rPr>
              <a:t>#Fit cox model with transition specific </a:t>
            </a:r>
            <a:r>
              <a:rPr lang="en-US" sz="1200" dirty="0" err="1">
                <a:latin typeface="Courier New" panose="02070309020205020404" pitchFamily="49" charset="0"/>
                <a:cs typeface="Courier New" panose="02070309020205020404" pitchFamily="49" charset="0"/>
              </a:rPr>
              <a:t>covariat</a:t>
            </a:r>
            <a:endParaRPr lang="en-US" sz="1200" dirty="0">
              <a:latin typeface="Courier New" panose="02070309020205020404" pitchFamily="49" charset="0"/>
              <a:cs typeface="Courier New" panose="02070309020205020404" pitchFamily="49" charset="0"/>
            </a:endParaRPr>
          </a:p>
          <a:p>
            <a:pPr>
              <a:lnSpc>
                <a:spcPct val="150000"/>
              </a:lnSpc>
            </a:pPr>
            <a:r>
              <a:rPr lang="en-US" sz="1200" dirty="0" err="1">
                <a:latin typeface="Courier New" panose="02070309020205020404" pitchFamily="49" charset="0"/>
                <a:cs typeface="Courier New" panose="02070309020205020404" pitchFamily="49" charset="0"/>
              </a:rPr>
              <a:t>cfit_tspec_strata</a:t>
            </a:r>
            <a:r>
              <a:rPr lang="en-US" sz="1200" dirty="0">
                <a:latin typeface="Courier New" panose="02070309020205020404" pitchFamily="49" charset="0"/>
                <a:cs typeface="Courier New" panose="02070309020205020404" pitchFamily="49" charset="0"/>
              </a:rPr>
              <a:t> &lt;- </a:t>
            </a:r>
            <a:r>
              <a:rPr lang="en-US" sz="1200" dirty="0" err="1">
                <a:latin typeface="Courier New" panose="02070309020205020404" pitchFamily="49" charset="0"/>
                <a:cs typeface="Courier New" panose="02070309020205020404" pitchFamily="49" charset="0"/>
              </a:rPr>
              <a:t>coxph</a:t>
            </a:r>
            <a:r>
              <a:rPr lang="en-US" sz="1200" dirty="0">
                <a:latin typeface="Courier New" panose="02070309020205020404" pitchFamily="49" charset="0"/>
                <a:cs typeface="Courier New" panose="02070309020205020404" pitchFamily="49" charset="0"/>
              </a:rPr>
              <a:t>(</a:t>
            </a:r>
            <a:r>
              <a:rPr lang="en-US" sz="1200" dirty="0" err="1">
                <a:latin typeface="Courier New" panose="02070309020205020404" pitchFamily="49" charset="0"/>
                <a:cs typeface="Courier New" panose="02070309020205020404" pitchFamily="49" charset="0"/>
              </a:rPr>
              <a:t>Surv</a:t>
            </a:r>
            <a:r>
              <a:rPr lang="en-US" sz="1200" dirty="0">
                <a:latin typeface="Courier New" panose="02070309020205020404" pitchFamily="49" charset="0"/>
                <a:cs typeface="Courier New" panose="02070309020205020404" pitchFamily="49" charset="0"/>
              </a:rPr>
              <a:t>(</a:t>
            </a:r>
            <a:r>
              <a:rPr lang="en-US" sz="1200" dirty="0" err="1">
                <a:latin typeface="Courier New" panose="02070309020205020404" pitchFamily="49" charset="0"/>
                <a:cs typeface="Courier New" panose="02070309020205020404" pitchFamily="49" charset="0"/>
              </a:rPr>
              <a:t>Tstart</a:t>
            </a:r>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Tstop</a:t>
            </a:r>
            <a:r>
              <a:rPr lang="en-US" sz="1200" dirty="0">
                <a:latin typeface="Courier New" panose="02070309020205020404" pitchFamily="49" charset="0"/>
                <a:cs typeface="Courier New" panose="02070309020205020404" pitchFamily="49" charset="0"/>
              </a:rPr>
              <a:t>, status) ~ trt.1 + trt.2 + trt.3 + age10.1 + age10.2 + age10.3 + male.1 + male.2 + male.3 + extent.1 + extent.2 + extent.3 + node4.1 + node4.2 + node4.3 + strata(trans),data=</a:t>
            </a:r>
            <a:r>
              <a:rPr lang="en-US" sz="1200" dirty="0" err="1">
                <a:latin typeface="Courier New" panose="02070309020205020404" pitchFamily="49" charset="0"/>
                <a:cs typeface="Courier New" panose="02070309020205020404" pitchFamily="49" charset="0"/>
              </a:rPr>
              <a:t>cdata_long_exp</a:t>
            </a:r>
            <a:r>
              <a:rPr lang="en-US" sz="1200" dirty="0">
                <a:latin typeface="Courier New" panose="02070309020205020404" pitchFamily="49" charset="0"/>
                <a:cs typeface="Courier New" panose="02070309020205020404" pitchFamily="49" charset="0"/>
              </a:rPr>
              <a:t>, id=id)</a:t>
            </a:r>
          </a:p>
          <a:p>
            <a:pPr>
              <a:lnSpc>
                <a:spcPct val="150000"/>
              </a:lnSpc>
            </a:pPr>
            <a:r>
              <a:rPr lang="en-US" sz="1200" dirty="0">
                <a:latin typeface="Courier New" panose="02070309020205020404" pitchFamily="49" charset="0"/>
                <a:cs typeface="Courier New" panose="02070309020205020404" pitchFamily="49" charset="0"/>
              </a:rPr>
              <a:t>summary(</a:t>
            </a:r>
            <a:r>
              <a:rPr lang="en-US" sz="1200" dirty="0" err="1">
                <a:latin typeface="Courier New" panose="02070309020205020404" pitchFamily="49" charset="0"/>
                <a:cs typeface="Courier New" panose="02070309020205020404" pitchFamily="49" charset="0"/>
              </a:rPr>
              <a:t>cfit_tspec_strata</a:t>
            </a:r>
            <a:r>
              <a:rPr lang="en-US" sz="1200" dirty="0">
                <a:latin typeface="Courier New" panose="02070309020205020404" pitchFamily="49" charset="0"/>
                <a:cs typeface="Courier New" panose="02070309020205020404" pitchFamily="49" charset="0"/>
              </a:rPr>
              <a:t>)</a:t>
            </a:r>
          </a:p>
        </p:txBody>
      </p:sp>
      <p:sp>
        <p:nvSpPr>
          <p:cNvPr id="3" name="TextBox 2">
            <a:extLst>
              <a:ext uri="{FF2B5EF4-FFF2-40B4-BE49-F238E27FC236}">
                <a16:creationId xmlns:a16="http://schemas.microsoft.com/office/drawing/2014/main" id="{899532DB-D2FB-D03E-8FC4-0B2C7D92F383}"/>
              </a:ext>
            </a:extLst>
          </p:cNvPr>
          <p:cNvSpPr txBox="1"/>
          <p:nvPr/>
        </p:nvSpPr>
        <p:spPr>
          <a:xfrm>
            <a:off x="410234" y="2868834"/>
            <a:ext cx="7905172" cy="456535"/>
          </a:xfrm>
          <a:prstGeom prst="rect">
            <a:avLst/>
          </a:prstGeom>
          <a:noFill/>
        </p:spPr>
        <p:txBody>
          <a:bodyPr wrap="square" rtlCol="0">
            <a:spAutoFit/>
          </a:bodyPr>
          <a:lstStyle/>
          <a:p>
            <a:pPr>
              <a:lnSpc>
                <a:spcPct val="150000"/>
              </a:lnSpc>
            </a:pPr>
            <a:r>
              <a:rPr lang="en-AU" dirty="0">
                <a:solidFill>
                  <a:schemeClr val="tx1"/>
                </a:solidFill>
              </a:rPr>
              <a:t>Nearly exactly the same coefficient estimates as:</a:t>
            </a:r>
          </a:p>
        </p:txBody>
      </p:sp>
      <p:sp>
        <p:nvSpPr>
          <p:cNvPr id="4" name="TextBox 3">
            <a:extLst>
              <a:ext uri="{FF2B5EF4-FFF2-40B4-BE49-F238E27FC236}">
                <a16:creationId xmlns:a16="http://schemas.microsoft.com/office/drawing/2014/main" id="{302E07B9-F77E-7B99-92B1-0C427B573EE6}"/>
              </a:ext>
            </a:extLst>
          </p:cNvPr>
          <p:cNvSpPr txBox="1"/>
          <p:nvPr/>
        </p:nvSpPr>
        <p:spPr>
          <a:xfrm>
            <a:off x="410234" y="3260830"/>
            <a:ext cx="8072788" cy="1454244"/>
          </a:xfrm>
          <a:prstGeom prst="rect">
            <a:avLst/>
          </a:prstGeom>
          <a:noFill/>
        </p:spPr>
        <p:txBody>
          <a:bodyPr wrap="square" rtlCol="0">
            <a:spAutoFit/>
          </a:bodyPr>
          <a:lstStyle/>
          <a:p>
            <a:pPr>
              <a:lnSpc>
                <a:spcPct val="150000"/>
              </a:lnSpc>
            </a:pPr>
            <a:r>
              <a:rPr lang="en-US" sz="1200" dirty="0">
                <a:latin typeface="Courier New" panose="02070309020205020404" pitchFamily="49" charset="0"/>
                <a:cs typeface="Courier New" panose="02070309020205020404" pitchFamily="49" charset="0"/>
              </a:rPr>
              <a:t># fit the model</a:t>
            </a:r>
          </a:p>
          <a:p>
            <a:pPr>
              <a:lnSpc>
                <a:spcPct val="150000"/>
              </a:lnSpc>
            </a:pPr>
            <a:r>
              <a:rPr lang="en-US" sz="1200" dirty="0" err="1">
                <a:latin typeface="Courier New" panose="02070309020205020404" pitchFamily="49" charset="0"/>
                <a:cs typeface="Courier New" panose="02070309020205020404" pitchFamily="49" charset="0"/>
              </a:rPr>
              <a:t>cfit</a:t>
            </a:r>
            <a:r>
              <a:rPr lang="en-US" sz="1200" dirty="0">
                <a:latin typeface="Courier New" panose="02070309020205020404" pitchFamily="49" charset="0"/>
                <a:cs typeface="Courier New" panose="02070309020205020404" pitchFamily="49" charset="0"/>
              </a:rPr>
              <a:t> &lt;- </a:t>
            </a:r>
            <a:r>
              <a:rPr lang="en-US" sz="1200" dirty="0" err="1">
                <a:latin typeface="Courier New" panose="02070309020205020404" pitchFamily="49" charset="0"/>
                <a:cs typeface="Courier New" panose="02070309020205020404" pitchFamily="49" charset="0"/>
              </a:rPr>
              <a:t>coxph</a:t>
            </a:r>
            <a:r>
              <a:rPr lang="en-US" sz="1200" dirty="0">
                <a:latin typeface="Courier New" panose="02070309020205020404" pitchFamily="49" charset="0"/>
                <a:cs typeface="Courier New" panose="02070309020205020404" pitchFamily="49" charset="0"/>
              </a:rPr>
              <a:t>(</a:t>
            </a:r>
            <a:r>
              <a:rPr lang="en-US" sz="1200" dirty="0" err="1">
                <a:latin typeface="Courier New" panose="02070309020205020404" pitchFamily="49" charset="0"/>
                <a:cs typeface="Courier New" panose="02070309020205020404" pitchFamily="49" charset="0"/>
              </a:rPr>
              <a:t>Surv</a:t>
            </a:r>
            <a:r>
              <a:rPr lang="en-US" sz="1200" dirty="0">
                <a:latin typeface="Courier New" panose="02070309020205020404" pitchFamily="49" charset="0"/>
                <a:cs typeface="Courier New" panose="02070309020205020404" pitchFamily="49" charset="0"/>
              </a:rPr>
              <a:t>(time1, time2, state) ~ </a:t>
            </a:r>
            <a:r>
              <a:rPr lang="en-US" sz="1200" dirty="0" err="1">
                <a:latin typeface="Courier New" panose="02070309020205020404" pitchFamily="49" charset="0"/>
                <a:cs typeface="Courier New" panose="02070309020205020404" pitchFamily="49" charset="0"/>
              </a:rPr>
              <a:t>trt</a:t>
            </a:r>
            <a:r>
              <a:rPr lang="en-US" sz="1200" dirty="0">
                <a:latin typeface="Courier New" panose="02070309020205020404" pitchFamily="49" charset="0"/>
                <a:cs typeface="Courier New" panose="02070309020205020404" pitchFamily="49" charset="0"/>
              </a:rPr>
              <a:t> +age10 + male + extent + node4,data=</a:t>
            </a:r>
            <a:r>
              <a:rPr lang="en-US" sz="1200" dirty="0" err="1">
                <a:latin typeface="Courier New" panose="02070309020205020404" pitchFamily="49" charset="0"/>
                <a:cs typeface="Courier New" panose="02070309020205020404" pitchFamily="49" charset="0"/>
              </a:rPr>
              <a:t>cdata</a:t>
            </a:r>
            <a:r>
              <a:rPr lang="en-US" sz="1200" dirty="0">
                <a:latin typeface="Courier New" panose="02070309020205020404" pitchFamily="49" charset="0"/>
                <a:cs typeface="Courier New" panose="02070309020205020404" pitchFamily="49" charset="0"/>
              </a:rPr>
              <a:t>, id=id)</a:t>
            </a:r>
          </a:p>
          <a:p>
            <a:pPr>
              <a:lnSpc>
                <a:spcPct val="150000"/>
              </a:lnSpc>
            </a:pPr>
            <a:r>
              <a:rPr lang="en-US" sz="1200" dirty="0">
                <a:latin typeface="Courier New" panose="02070309020205020404" pitchFamily="49" charset="0"/>
                <a:cs typeface="Courier New" panose="02070309020205020404" pitchFamily="49" charset="0"/>
              </a:rPr>
              <a:t>print(</a:t>
            </a:r>
            <a:r>
              <a:rPr lang="en-US" sz="1200" dirty="0" err="1">
                <a:latin typeface="Courier New" panose="02070309020205020404" pitchFamily="49" charset="0"/>
                <a:cs typeface="Courier New" panose="02070309020205020404" pitchFamily="49" charset="0"/>
              </a:rPr>
              <a:t>cfit</a:t>
            </a:r>
            <a:r>
              <a:rPr lang="en-US" sz="1200" dirty="0">
                <a:latin typeface="Courier New" panose="02070309020205020404" pitchFamily="49" charset="0"/>
                <a:cs typeface="Courier New" panose="02070309020205020404" pitchFamily="49" charset="0"/>
              </a:rPr>
              <a:t>, digits=2)</a:t>
            </a:r>
          </a:p>
          <a:p>
            <a:pPr>
              <a:lnSpc>
                <a:spcPct val="150000"/>
              </a:lnSpc>
            </a:pPr>
            <a:r>
              <a:rPr lang="en-US" sz="1200" dirty="0">
                <a:latin typeface="Courier New" panose="02070309020205020404" pitchFamily="49" charset="0"/>
                <a:cs typeface="Courier New" panose="02070309020205020404" pitchFamily="49" charset="0"/>
              </a:rPr>
              <a:t>summary(</a:t>
            </a:r>
            <a:r>
              <a:rPr lang="en-US" sz="1200" dirty="0" err="1">
                <a:latin typeface="Courier New" panose="02070309020205020404" pitchFamily="49" charset="0"/>
                <a:cs typeface="Courier New" panose="02070309020205020404" pitchFamily="49" charset="0"/>
              </a:rPr>
              <a:t>cfit</a:t>
            </a:r>
            <a:r>
              <a:rPr lang="en-US" sz="1200" dirty="0">
                <a:latin typeface="Courier New" panose="02070309020205020404" pitchFamily="49" charset="0"/>
                <a:cs typeface="Courier New" panose="02070309020205020404" pitchFamily="49" charset="0"/>
              </a:rPr>
              <a:t>)</a:t>
            </a:r>
            <a:endParaRPr lang="en-AU" sz="12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4181118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EF3D61-BD51-64CC-467A-C044E30492F5}"/>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E9E836E2-4C15-860B-87E9-8DF2D950DE2C}"/>
              </a:ext>
              <a:ext uri="{C183D7F6-B498-43B3-948B-1728B52AA6E4}">
                <adec:decorative xmlns:adec="http://schemas.microsoft.com/office/drawing/2017/decorative" val="0"/>
              </a:ext>
            </a:extLst>
          </p:cNvPr>
          <p:cNvSpPr txBox="1">
            <a:spLocks noGrp="1"/>
          </p:cNvSpPr>
          <p:nvPr>
            <p:ph type="title"/>
          </p:nvPr>
        </p:nvSpPr>
        <p:spPr>
          <a:xfrm>
            <a:off x="577850" y="514350"/>
            <a:ext cx="7988300" cy="382156"/>
          </a:xfrm>
          <a:prstGeom prst="rect">
            <a:avLst/>
          </a:prstGeom>
        </p:spPr>
        <p:txBody>
          <a:bodyPr vert="horz" wrap="square" lIns="0" tIns="12700" rIns="0" bIns="0" rtlCol="0">
            <a:spAutoFit/>
          </a:bodyPr>
          <a:lstStyle/>
          <a:p>
            <a:pPr marL="12700" marR="5080">
              <a:lnSpc>
                <a:spcPct val="100000"/>
              </a:lnSpc>
              <a:spcBef>
                <a:spcPts val="100"/>
              </a:spcBef>
            </a:pPr>
            <a:r>
              <a:rPr lang="en-AU" spc="-10" dirty="0">
                <a:solidFill>
                  <a:schemeClr val="accent1"/>
                </a:solidFill>
              </a:rPr>
              <a:t>Transition-specific covariates</a:t>
            </a:r>
            <a:endParaRPr spc="-10" dirty="0">
              <a:solidFill>
                <a:schemeClr val="accent1"/>
              </a:solidFill>
            </a:endParaRPr>
          </a:p>
        </p:txBody>
      </p:sp>
      <p:sp>
        <p:nvSpPr>
          <p:cNvPr id="3" name="TextBox 2">
            <a:extLst>
              <a:ext uri="{FF2B5EF4-FFF2-40B4-BE49-F238E27FC236}">
                <a16:creationId xmlns:a16="http://schemas.microsoft.com/office/drawing/2014/main" id="{AD34B53A-77F0-F6F4-D91B-21C13E6FBF1A}"/>
              </a:ext>
            </a:extLst>
          </p:cNvPr>
          <p:cNvSpPr txBox="1"/>
          <p:nvPr/>
        </p:nvSpPr>
        <p:spPr>
          <a:xfrm>
            <a:off x="410234" y="2868834"/>
            <a:ext cx="7905172" cy="456535"/>
          </a:xfrm>
          <a:prstGeom prst="rect">
            <a:avLst/>
          </a:prstGeom>
          <a:noFill/>
        </p:spPr>
        <p:txBody>
          <a:bodyPr wrap="square" rtlCol="0">
            <a:spAutoFit/>
          </a:bodyPr>
          <a:lstStyle/>
          <a:p>
            <a:pPr>
              <a:lnSpc>
                <a:spcPct val="150000"/>
              </a:lnSpc>
            </a:pPr>
            <a:r>
              <a:rPr lang="en-AU" dirty="0" err="1">
                <a:solidFill>
                  <a:schemeClr val="tx1"/>
                </a:solidFill>
              </a:rPr>
              <a:t>Coxph</a:t>
            </a:r>
            <a:r>
              <a:rPr lang="en-AU" dirty="0">
                <a:solidFill>
                  <a:schemeClr val="tx1"/>
                </a:solidFill>
              </a:rPr>
              <a:t> with state in </a:t>
            </a:r>
            <a:r>
              <a:rPr lang="en-AU" dirty="0" err="1">
                <a:solidFill>
                  <a:schemeClr val="tx1"/>
                </a:solidFill>
              </a:rPr>
              <a:t>Surv</a:t>
            </a:r>
            <a:r>
              <a:rPr lang="en-AU" dirty="0">
                <a:solidFill>
                  <a:schemeClr val="tx1"/>
                </a:solidFill>
              </a:rPr>
              <a:t>()</a:t>
            </a:r>
          </a:p>
        </p:txBody>
      </p:sp>
      <p:sp>
        <p:nvSpPr>
          <p:cNvPr id="5" name="TextBox 4">
            <a:extLst>
              <a:ext uri="{FF2B5EF4-FFF2-40B4-BE49-F238E27FC236}">
                <a16:creationId xmlns:a16="http://schemas.microsoft.com/office/drawing/2014/main" id="{F75B30B9-673B-0A0A-018E-AD0EED132B48}"/>
              </a:ext>
            </a:extLst>
          </p:cNvPr>
          <p:cNvSpPr txBox="1"/>
          <p:nvPr/>
        </p:nvSpPr>
        <p:spPr>
          <a:xfrm>
            <a:off x="410234" y="1001870"/>
            <a:ext cx="7905172" cy="456535"/>
          </a:xfrm>
          <a:prstGeom prst="rect">
            <a:avLst/>
          </a:prstGeom>
          <a:noFill/>
        </p:spPr>
        <p:txBody>
          <a:bodyPr wrap="square" rtlCol="0">
            <a:spAutoFit/>
          </a:bodyPr>
          <a:lstStyle/>
          <a:p>
            <a:pPr>
              <a:lnSpc>
                <a:spcPct val="150000"/>
              </a:lnSpc>
            </a:pPr>
            <a:r>
              <a:rPr lang="en-AU" dirty="0" err="1">
                <a:solidFill>
                  <a:schemeClr val="tx1"/>
                </a:solidFill>
              </a:rPr>
              <a:t>Coxph</a:t>
            </a:r>
            <a:r>
              <a:rPr lang="en-AU" dirty="0">
                <a:solidFill>
                  <a:schemeClr val="tx1"/>
                </a:solidFill>
              </a:rPr>
              <a:t> with strata(trans) and trans specific covariates</a:t>
            </a:r>
          </a:p>
        </p:txBody>
      </p:sp>
      <p:pic>
        <p:nvPicPr>
          <p:cNvPr id="7" name="Picture 6">
            <a:extLst>
              <a:ext uri="{FF2B5EF4-FFF2-40B4-BE49-F238E27FC236}">
                <a16:creationId xmlns:a16="http://schemas.microsoft.com/office/drawing/2014/main" id="{DA4647D0-3DB6-F217-76A1-CBC25D90962F}"/>
              </a:ext>
            </a:extLst>
          </p:cNvPr>
          <p:cNvPicPr>
            <a:picLocks noChangeAspect="1"/>
          </p:cNvPicPr>
          <p:nvPr/>
        </p:nvPicPr>
        <p:blipFill>
          <a:blip r:embed="rId3"/>
          <a:stretch>
            <a:fillRect/>
          </a:stretch>
        </p:blipFill>
        <p:spPr>
          <a:xfrm>
            <a:off x="1513595" y="1664850"/>
            <a:ext cx="5496360" cy="906900"/>
          </a:xfrm>
          <a:prstGeom prst="rect">
            <a:avLst/>
          </a:prstGeom>
        </p:spPr>
      </p:pic>
      <p:pic>
        <p:nvPicPr>
          <p:cNvPr id="10" name="Picture 9">
            <a:extLst>
              <a:ext uri="{FF2B5EF4-FFF2-40B4-BE49-F238E27FC236}">
                <a16:creationId xmlns:a16="http://schemas.microsoft.com/office/drawing/2014/main" id="{C468B77A-3CC0-E7D2-1D8D-A4BA763DEC97}"/>
              </a:ext>
            </a:extLst>
          </p:cNvPr>
          <p:cNvPicPr>
            <a:picLocks noChangeAspect="1"/>
          </p:cNvPicPr>
          <p:nvPr/>
        </p:nvPicPr>
        <p:blipFill>
          <a:blip r:embed="rId4"/>
          <a:srcRect t="93351"/>
          <a:stretch>
            <a:fillRect/>
          </a:stretch>
        </p:blipFill>
        <p:spPr>
          <a:xfrm>
            <a:off x="1513595" y="4141630"/>
            <a:ext cx="5143878" cy="159451"/>
          </a:xfrm>
          <a:prstGeom prst="rect">
            <a:avLst/>
          </a:prstGeom>
        </p:spPr>
      </p:pic>
      <p:pic>
        <p:nvPicPr>
          <p:cNvPr id="11" name="Picture 10">
            <a:extLst>
              <a:ext uri="{FF2B5EF4-FFF2-40B4-BE49-F238E27FC236}">
                <a16:creationId xmlns:a16="http://schemas.microsoft.com/office/drawing/2014/main" id="{921E51AD-345C-B2B1-15C2-7EB122E49AC1}"/>
              </a:ext>
            </a:extLst>
          </p:cNvPr>
          <p:cNvPicPr>
            <a:picLocks noChangeAspect="1"/>
          </p:cNvPicPr>
          <p:nvPr/>
        </p:nvPicPr>
        <p:blipFill>
          <a:blip r:embed="rId4"/>
          <a:srcRect t="50927" b="40395"/>
          <a:stretch>
            <a:fillRect/>
          </a:stretch>
        </p:blipFill>
        <p:spPr>
          <a:xfrm>
            <a:off x="1513595" y="3838130"/>
            <a:ext cx="5143878" cy="208096"/>
          </a:xfrm>
          <a:prstGeom prst="rect">
            <a:avLst/>
          </a:prstGeom>
        </p:spPr>
      </p:pic>
      <p:pic>
        <p:nvPicPr>
          <p:cNvPr id="12" name="Picture 11">
            <a:extLst>
              <a:ext uri="{FF2B5EF4-FFF2-40B4-BE49-F238E27FC236}">
                <a16:creationId xmlns:a16="http://schemas.microsoft.com/office/drawing/2014/main" id="{8410DFC3-604A-3447-67A3-B5A52F4BC139}"/>
              </a:ext>
            </a:extLst>
          </p:cNvPr>
          <p:cNvPicPr>
            <a:picLocks noChangeAspect="1"/>
          </p:cNvPicPr>
          <p:nvPr/>
        </p:nvPicPr>
        <p:blipFill>
          <a:blip r:embed="rId4"/>
          <a:srcRect b="82727"/>
          <a:stretch>
            <a:fillRect/>
          </a:stretch>
        </p:blipFill>
        <p:spPr>
          <a:xfrm>
            <a:off x="1513595" y="3321623"/>
            <a:ext cx="5143878" cy="414206"/>
          </a:xfrm>
          <a:prstGeom prst="rect">
            <a:avLst/>
          </a:prstGeom>
        </p:spPr>
      </p:pic>
    </p:spTree>
    <p:extLst>
      <p:ext uri="{BB962C8B-B14F-4D97-AF65-F5344CB8AC3E}">
        <p14:creationId xmlns:p14="http://schemas.microsoft.com/office/powerpoint/2010/main" val="338467413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C971EE-A15C-3EFD-B4B5-AD9DE9F7BA7E}"/>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AC0204EB-4F49-0F93-B723-11050250AA1B}"/>
              </a:ext>
              <a:ext uri="{C183D7F6-B498-43B3-948B-1728B52AA6E4}">
                <adec:decorative xmlns:adec="http://schemas.microsoft.com/office/drawing/2017/decorative" val="0"/>
              </a:ext>
            </a:extLst>
          </p:cNvPr>
          <p:cNvSpPr txBox="1">
            <a:spLocks noGrp="1"/>
          </p:cNvSpPr>
          <p:nvPr>
            <p:ph type="title"/>
          </p:nvPr>
        </p:nvSpPr>
        <p:spPr>
          <a:xfrm>
            <a:off x="577850" y="514350"/>
            <a:ext cx="7988300" cy="382156"/>
          </a:xfrm>
          <a:prstGeom prst="rect">
            <a:avLst/>
          </a:prstGeom>
        </p:spPr>
        <p:txBody>
          <a:bodyPr vert="horz" wrap="square" lIns="0" tIns="12700" rIns="0" bIns="0" rtlCol="0">
            <a:spAutoFit/>
          </a:bodyPr>
          <a:lstStyle/>
          <a:p>
            <a:pPr marL="12700" marR="5080">
              <a:lnSpc>
                <a:spcPct val="100000"/>
              </a:lnSpc>
              <a:spcBef>
                <a:spcPts val="100"/>
              </a:spcBef>
            </a:pPr>
            <a:r>
              <a:rPr lang="en-AU" spc="-10" dirty="0">
                <a:solidFill>
                  <a:schemeClr val="accent1"/>
                </a:solidFill>
              </a:rPr>
              <a:t>Transition-specific covariates</a:t>
            </a:r>
            <a:endParaRPr spc="-10" dirty="0">
              <a:solidFill>
                <a:schemeClr val="accent1"/>
              </a:solidFill>
            </a:endParaRPr>
          </a:p>
        </p:txBody>
      </p:sp>
      <p:sp>
        <p:nvSpPr>
          <p:cNvPr id="3" name="TextBox 2">
            <a:extLst>
              <a:ext uri="{FF2B5EF4-FFF2-40B4-BE49-F238E27FC236}">
                <a16:creationId xmlns:a16="http://schemas.microsoft.com/office/drawing/2014/main" id="{C94EC2F8-68B8-98C2-C7ED-6EAABDB7A457}"/>
              </a:ext>
            </a:extLst>
          </p:cNvPr>
          <p:cNvSpPr txBox="1"/>
          <p:nvPr/>
        </p:nvSpPr>
        <p:spPr>
          <a:xfrm>
            <a:off x="472578" y="821826"/>
            <a:ext cx="7905172" cy="456535"/>
          </a:xfrm>
          <a:prstGeom prst="rect">
            <a:avLst/>
          </a:prstGeom>
          <a:noFill/>
        </p:spPr>
        <p:txBody>
          <a:bodyPr wrap="square" rtlCol="0">
            <a:spAutoFit/>
          </a:bodyPr>
          <a:lstStyle/>
          <a:p>
            <a:pPr>
              <a:lnSpc>
                <a:spcPct val="150000"/>
              </a:lnSpc>
            </a:pPr>
            <a:r>
              <a:rPr lang="en-AU" dirty="0">
                <a:solidFill>
                  <a:schemeClr val="tx1"/>
                </a:solidFill>
              </a:rPr>
              <a:t>Able to produce covariate effects in cumulative hazard</a:t>
            </a:r>
          </a:p>
        </p:txBody>
      </p:sp>
      <p:pic>
        <p:nvPicPr>
          <p:cNvPr id="6" name="Picture 5">
            <a:extLst>
              <a:ext uri="{FF2B5EF4-FFF2-40B4-BE49-F238E27FC236}">
                <a16:creationId xmlns:a16="http://schemas.microsoft.com/office/drawing/2014/main" id="{02C25748-FA82-8469-945E-9515B583C22A}"/>
              </a:ext>
            </a:extLst>
          </p:cNvPr>
          <p:cNvPicPr>
            <a:picLocks noChangeAspect="1"/>
          </p:cNvPicPr>
          <p:nvPr/>
        </p:nvPicPr>
        <p:blipFill>
          <a:blip r:embed="rId3"/>
          <a:stretch>
            <a:fillRect/>
          </a:stretch>
        </p:blipFill>
        <p:spPr>
          <a:xfrm>
            <a:off x="2275610" y="1240448"/>
            <a:ext cx="4882694" cy="3716033"/>
          </a:xfrm>
          <a:prstGeom prst="rect">
            <a:avLst/>
          </a:prstGeom>
        </p:spPr>
      </p:pic>
    </p:spTree>
    <p:extLst>
      <p:ext uri="{BB962C8B-B14F-4D97-AF65-F5344CB8AC3E}">
        <p14:creationId xmlns:p14="http://schemas.microsoft.com/office/powerpoint/2010/main" val="126244494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C7279E-3411-92B5-F0B8-03F466EAD9E2}"/>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74C219B9-B4CB-C039-2BE2-6B0BA1AC7965}"/>
              </a:ext>
              <a:ext uri="{C183D7F6-B498-43B3-948B-1728B52AA6E4}">
                <adec:decorative xmlns:adec="http://schemas.microsoft.com/office/drawing/2017/decorative" val="0"/>
              </a:ext>
            </a:extLst>
          </p:cNvPr>
          <p:cNvSpPr txBox="1">
            <a:spLocks noGrp="1"/>
          </p:cNvSpPr>
          <p:nvPr>
            <p:ph type="title"/>
          </p:nvPr>
        </p:nvSpPr>
        <p:spPr>
          <a:xfrm>
            <a:off x="577850" y="514350"/>
            <a:ext cx="7988300" cy="382156"/>
          </a:xfrm>
          <a:prstGeom prst="rect">
            <a:avLst/>
          </a:prstGeom>
        </p:spPr>
        <p:txBody>
          <a:bodyPr vert="horz" wrap="square" lIns="0" tIns="12700" rIns="0" bIns="0" rtlCol="0">
            <a:spAutoFit/>
          </a:bodyPr>
          <a:lstStyle/>
          <a:p>
            <a:pPr marL="12700" marR="5080">
              <a:lnSpc>
                <a:spcPct val="100000"/>
              </a:lnSpc>
              <a:spcBef>
                <a:spcPts val="100"/>
              </a:spcBef>
            </a:pPr>
            <a:r>
              <a:rPr lang="en-AU" spc="-10" dirty="0">
                <a:solidFill>
                  <a:schemeClr val="accent1"/>
                </a:solidFill>
              </a:rPr>
              <a:t>Transition-specific covariates</a:t>
            </a:r>
            <a:endParaRPr spc="-10" dirty="0">
              <a:solidFill>
                <a:schemeClr val="accent1"/>
              </a:solidFill>
            </a:endParaRPr>
          </a:p>
        </p:txBody>
      </p:sp>
      <p:sp>
        <p:nvSpPr>
          <p:cNvPr id="3" name="TextBox 2">
            <a:extLst>
              <a:ext uri="{FF2B5EF4-FFF2-40B4-BE49-F238E27FC236}">
                <a16:creationId xmlns:a16="http://schemas.microsoft.com/office/drawing/2014/main" id="{73C9B901-24D6-67EE-7830-C4FB23318C5F}"/>
              </a:ext>
            </a:extLst>
          </p:cNvPr>
          <p:cNvSpPr txBox="1"/>
          <p:nvPr/>
        </p:nvSpPr>
        <p:spPr>
          <a:xfrm>
            <a:off x="577850" y="811435"/>
            <a:ext cx="7905172" cy="456535"/>
          </a:xfrm>
          <a:prstGeom prst="rect">
            <a:avLst/>
          </a:prstGeom>
          <a:noFill/>
        </p:spPr>
        <p:txBody>
          <a:bodyPr wrap="square" rtlCol="0">
            <a:spAutoFit/>
          </a:bodyPr>
          <a:lstStyle/>
          <a:p>
            <a:pPr>
              <a:lnSpc>
                <a:spcPct val="150000"/>
              </a:lnSpc>
            </a:pPr>
            <a:r>
              <a:rPr lang="en-AU" dirty="0">
                <a:solidFill>
                  <a:schemeClr val="tx1"/>
                </a:solidFill>
              </a:rPr>
              <a:t>And probability in state</a:t>
            </a:r>
          </a:p>
        </p:txBody>
      </p:sp>
      <p:pic>
        <p:nvPicPr>
          <p:cNvPr id="4" name="Picture 3">
            <a:extLst>
              <a:ext uri="{FF2B5EF4-FFF2-40B4-BE49-F238E27FC236}">
                <a16:creationId xmlns:a16="http://schemas.microsoft.com/office/drawing/2014/main" id="{600DA83E-FD68-0FC2-6D00-003B35BE2FC6}"/>
              </a:ext>
            </a:extLst>
          </p:cNvPr>
          <p:cNvPicPr>
            <a:picLocks noChangeAspect="1"/>
          </p:cNvPicPr>
          <p:nvPr/>
        </p:nvPicPr>
        <p:blipFill>
          <a:blip r:embed="rId3"/>
          <a:stretch>
            <a:fillRect/>
          </a:stretch>
        </p:blipFill>
        <p:spPr>
          <a:xfrm>
            <a:off x="2181299" y="1193592"/>
            <a:ext cx="6025194" cy="3949908"/>
          </a:xfrm>
          <a:prstGeom prst="rect">
            <a:avLst/>
          </a:prstGeom>
        </p:spPr>
      </p:pic>
    </p:spTree>
    <p:extLst>
      <p:ext uri="{BB962C8B-B14F-4D97-AF65-F5344CB8AC3E}">
        <p14:creationId xmlns:p14="http://schemas.microsoft.com/office/powerpoint/2010/main" val="128617156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DF3670-A2A6-CFF1-65B8-7E1CD2893FC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978B9AB-49C9-A9C6-C595-BF40DC4FB3EF}"/>
              </a:ext>
            </a:extLst>
          </p:cNvPr>
          <p:cNvSpPr>
            <a:spLocks noGrp="1"/>
          </p:cNvSpPr>
          <p:nvPr>
            <p:ph type="title"/>
          </p:nvPr>
        </p:nvSpPr>
        <p:spPr/>
        <p:txBody>
          <a:bodyPr/>
          <a:lstStyle/>
          <a:p>
            <a:r>
              <a:rPr lang="en-AU" dirty="0"/>
              <a:t>‘</a:t>
            </a:r>
            <a:r>
              <a:rPr lang="en-AU" dirty="0" err="1"/>
              <a:t>flexsurv</a:t>
            </a:r>
            <a:r>
              <a:rPr lang="en-AU" dirty="0"/>
              <a:t>’ package</a:t>
            </a:r>
          </a:p>
        </p:txBody>
      </p:sp>
    </p:spTree>
    <p:extLst>
      <p:ext uri="{BB962C8B-B14F-4D97-AF65-F5344CB8AC3E}">
        <p14:creationId xmlns:p14="http://schemas.microsoft.com/office/powerpoint/2010/main" val="93849384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94BD80-6D3F-5A54-3F2E-7DAABD5A0F5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A3F818D-BF7B-2F4F-DA47-4D4586393ED6}"/>
              </a:ext>
              <a:ext uri="{C183D7F6-B498-43B3-948B-1728B52AA6E4}">
                <adec:decorative xmlns:adec="http://schemas.microsoft.com/office/drawing/2017/decorative" val="0"/>
              </a:ext>
            </a:extLst>
          </p:cNvPr>
          <p:cNvSpPr txBox="1">
            <a:spLocks noGrp="1"/>
          </p:cNvSpPr>
          <p:nvPr>
            <p:ph type="title"/>
          </p:nvPr>
        </p:nvSpPr>
        <p:spPr>
          <a:xfrm>
            <a:off x="577850" y="514350"/>
            <a:ext cx="7988300" cy="382156"/>
          </a:xfrm>
          <a:prstGeom prst="rect">
            <a:avLst/>
          </a:prstGeom>
        </p:spPr>
        <p:txBody>
          <a:bodyPr vert="horz" wrap="square" lIns="0" tIns="12700" rIns="0" bIns="0" rtlCol="0">
            <a:spAutoFit/>
          </a:bodyPr>
          <a:lstStyle/>
          <a:p>
            <a:pPr marL="12700" marR="5080">
              <a:lnSpc>
                <a:spcPct val="100000"/>
              </a:lnSpc>
              <a:spcBef>
                <a:spcPts val="100"/>
              </a:spcBef>
            </a:pPr>
            <a:r>
              <a:rPr lang="en-AU" dirty="0"/>
              <a:t>Flexible parametric survival models – transition specific </a:t>
            </a:r>
            <a:endParaRPr spc="-10" dirty="0">
              <a:solidFill>
                <a:schemeClr val="accent1"/>
              </a:solidFill>
            </a:endParaRPr>
          </a:p>
        </p:txBody>
      </p:sp>
      <p:pic>
        <p:nvPicPr>
          <p:cNvPr id="4" name="Picture 3">
            <a:extLst>
              <a:ext uri="{FF2B5EF4-FFF2-40B4-BE49-F238E27FC236}">
                <a16:creationId xmlns:a16="http://schemas.microsoft.com/office/drawing/2014/main" id="{8AEA46D4-F0C3-BE01-366A-481F0AFED716}"/>
              </a:ext>
            </a:extLst>
          </p:cNvPr>
          <p:cNvPicPr>
            <a:picLocks noChangeAspect="1"/>
          </p:cNvPicPr>
          <p:nvPr/>
        </p:nvPicPr>
        <p:blipFill>
          <a:blip r:embed="rId3"/>
          <a:stretch>
            <a:fillRect/>
          </a:stretch>
        </p:blipFill>
        <p:spPr>
          <a:xfrm>
            <a:off x="4372552" y="1882745"/>
            <a:ext cx="4057680" cy="2647969"/>
          </a:xfrm>
          <a:prstGeom prst="rect">
            <a:avLst/>
          </a:prstGeom>
        </p:spPr>
      </p:pic>
      <p:sp>
        <p:nvSpPr>
          <p:cNvPr id="5" name="TextBox 4">
            <a:extLst>
              <a:ext uri="{FF2B5EF4-FFF2-40B4-BE49-F238E27FC236}">
                <a16:creationId xmlns:a16="http://schemas.microsoft.com/office/drawing/2014/main" id="{A3BC6559-41BF-3E0D-A3E8-07B7AEE49629}"/>
              </a:ext>
            </a:extLst>
          </p:cNvPr>
          <p:cNvSpPr txBox="1"/>
          <p:nvPr/>
        </p:nvSpPr>
        <p:spPr>
          <a:xfrm>
            <a:off x="577850" y="1031230"/>
            <a:ext cx="7589405" cy="1703030"/>
          </a:xfrm>
          <a:prstGeom prst="rect">
            <a:avLst/>
          </a:prstGeom>
          <a:noFill/>
        </p:spPr>
        <p:txBody>
          <a:bodyPr wrap="square" rtlCol="0">
            <a:spAutoFit/>
          </a:bodyPr>
          <a:lstStyle/>
          <a:p>
            <a:pPr>
              <a:lnSpc>
                <a:spcPct val="150000"/>
              </a:lnSpc>
            </a:pPr>
            <a:r>
              <a:rPr lang="en-AU" dirty="0"/>
              <a:t>Recall we have three transition types:</a:t>
            </a:r>
          </a:p>
          <a:p>
            <a:pPr marL="342900" indent="-342900">
              <a:lnSpc>
                <a:spcPct val="150000"/>
              </a:lnSpc>
              <a:buAutoNum type="arabicParenR"/>
            </a:pPr>
            <a:r>
              <a:rPr lang="en-AU" dirty="0"/>
              <a:t>Disease-free to recurrence</a:t>
            </a:r>
          </a:p>
          <a:p>
            <a:pPr marL="342900" indent="-342900">
              <a:lnSpc>
                <a:spcPct val="150000"/>
              </a:lnSpc>
              <a:buFontTx/>
              <a:buAutoNum type="arabicParenR"/>
            </a:pPr>
            <a:r>
              <a:rPr lang="en-AU" dirty="0"/>
              <a:t>Disease-free to death</a:t>
            </a:r>
          </a:p>
          <a:p>
            <a:pPr marL="342900" indent="-342900">
              <a:lnSpc>
                <a:spcPct val="150000"/>
              </a:lnSpc>
              <a:buAutoNum type="arabicParenR"/>
            </a:pPr>
            <a:r>
              <a:rPr lang="en-AU" dirty="0"/>
              <a:t>Recurrence to death</a:t>
            </a:r>
          </a:p>
        </p:txBody>
      </p:sp>
    </p:spTree>
    <p:extLst>
      <p:ext uri="{BB962C8B-B14F-4D97-AF65-F5344CB8AC3E}">
        <p14:creationId xmlns:p14="http://schemas.microsoft.com/office/powerpoint/2010/main" val="133615212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1B12D3-391A-EDF5-E974-946A61C7035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903A512-3360-907E-3F91-2047C340CA77}"/>
              </a:ext>
              <a:ext uri="{C183D7F6-B498-43B3-948B-1728B52AA6E4}">
                <adec:decorative xmlns:adec="http://schemas.microsoft.com/office/drawing/2017/decorative" val="0"/>
              </a:ext>
            </a:extLst>
          </p:cNvPr>
          <p:cNvSpPr txBox="1">
            <a:spLocks noGrp="1"/>
          </p:cNvSpPr>
          <p:nvPr>
            <p:ph type="title"/>
          </p:nvPr>
        </p:nvSpPr>
        <p:spPr>
          <a:xfrm>
            <a:off x="577850" y="514350"/>
            <a:ext cx="7988300" cy="382156"/>
          </a:xfrm>
          <a:prstGeom prst="rect">
            <a:avLst/>
          </a:prstGeom>
        </p:spPr>
        <p:txBody>
          <a:bodyPr vert="horz" wrap="square" lIns="0" tIns="12700" rIns="0" bIns="0" rtlCol="0">
            <a:spAutoFit/>
          </a:bodyPr>
          <a:lstStyle/>
          <a:p>
            <a:pPr marL="12700" marR="5080">
              <a:lnSpc>
                <a:spcPct val="100000"/>
              </a:lnSpc>
              <a:spcBef>
                <a:spcPts val="100"/>
              </a:spcBef>
            </a:pPr>
            <a:r>
              <a:rPr lang="en-AU" dirty="0"/>
              <a:t>Flexible parametric survival models – transition specific </a:t>
            </a:r>
            <a:endParaRPr spc="-10" dirty="0">
              <a:solidFill>
                <a:schemeClr val="accent1"/>
              </a:solidFill>
            </a:endParaRPr>
          </a:p>
        </p:txBody>
      </p:sp>
      <p:sp>
        <p:nvSpPr>
          <p:cNvPr id="3" name="TextBox 2">
            <a:extLst>
              <a:ext uri="{FF2B5EF4-FFF2-40B4-BE49-F238E27FC236}">
                <a16:creationId xmlns:a16="http://schemas.microsoft.com/office/drawing/2014/main" id="{2ED4CC3E-2FFE-AE6F-B511-47D5115D0DC8}"/>
              </a:ext>
            </a:extLst>
          </p:cNvPr>
          <p:cNvSpPr txBox="1"/>
          <p:nvPr/>
        </p:nvSpPr>
        <p:spPr>
          <a:xfrm>
            <a:off x="577850" y="1031588"/>
            <a:ext cx="8296667" cy="3393237"/>
          </a:xfrm>
          <a:prstGeom prst="rect">
            <a:avLst/>
          </a:prstGeom>
          <a:noFill/>
        </p:spPr>
        <p:txBody>
          <a:bodyPr wrap="square" rtlCol="0">
            <a:spAutoFit/>
          </a:bodyPr>
          <a:lstStyle/>
          <a:p>
            <a:pPr>
              <a:lnSpc>
                <a:spcPct val="150000"/>
              </a:lnSpc>
            </a:pPr>
            <a:r>
              <a:rPr lang="en-US" sz="1200" dirty="0">
                <a:latin typeface="Courier New" panose="02070309020205020404" pitchFamily="49" charset="0"/>
                <a:cs typeface="Courier New" panose="02070309020205020404" pitchFamily="49" charset="0"/>
              </a:rPr>
              <a:t>#Fit separate models for each transition - as given by </a:t>
            </a:r>
            <a:r>
              <a:rPr lang="en-US" sz="1200" dirty="0" err="1">
                <a:latin typeface="Courier New" panose="02070309020205020404" pitchFamily="49" charset="0"/>
                <a:cs typeface="Courier New" panose="02070309020205020404" pitchFamily="49" charset="0"/>
              </a:rPr>
              <a:t>msprep</a:t>
            </a:r>
            <a:endParaRPr lang="en-US" sz="1200" dirty="0">
              <a:latin typeface="Courier New" panose="02070309020205020404" pitchFamily="49" charset="0"/>
              <a:cs typeface="Courier New" panose="02070309020205020404" pitchFamily="49" charset="0"/>
            </a:endParaRPr>
          </a:p>
          <a:p>
            <a:pPr>
              <a:lnSpc>
                <a:spcPct val="150000"/>
              </a:lnSpc>
            </a:pPr>
            <a:r>
              <a:rPr lang="en-US" sz="1200" dirty="0" err="1">
                <a:latin typeface="Courier New" panose="02070309020205020404" pitchFamily="49" charset="0"/>
                <a:cs typeface="Courier New" panose="02070309020205020404" pitchFamily="49" charset="0"/>
              </a:rPr>
              <a:t>msm_alive_recur</a:t>
            </a:r>
            <a:r>
              <a:rPr lang="en-US" sz="1200" dirty="0">
                <a:latin typeface="Courier New" panose="02070309020205020404" pitchFamily="49" charset="0"/>
                <a:cs typeface="Courier New" panose="02070309020205020404" pitchFamily="49" charset="0"/>
              </a:rPr>
              <a:t> &lt;- </a:t>
            </a:r>
            <a:r>
              <a:rPr lang="en-US" sz="1200" dirty="0" err="1">
                <a:latin typeface="Courier New" panose="02070309020205020404" pitchFamily="49" charset="0"/>
                <a:cs typeface="Courier New" panose="02070309020205020404" pitchFamily="49" charset="0"/>
              </a:rPr>
              <a:t>flexsurvspline</a:t>
            </a:r>
            <a:r>
              <a:rPr lang="en-US" sz="1200" dirty="0">
                <a:latin typeface="Courier New" panose="02070309020205020404" pitchFamily="49" charset="0"/>
                <a:cs typeface="Courier New" panose="02070309020205020404" pitchFamily="49" charset="0"/>
              </a:rPr>
              <a:t>(</a:t>
            </a:r>
            <a:r>
              <a:rPr lang="en-US" sz="1200" dirty="0" err="1">
                <a:latin typeface="Courier New" panose="02070309020205020404" pitchFamily="49" charset="0"/>
                <a:cs typeface="Courier New" panose="02070309020205020404" pitchFamily="49" charset="0"/>
              </a:rPr>
              <a:t>Surv</a:t>
            </a:r>
            <a:r>
              <a:rPr lang="en-US" sz="1200" dirty="0">
                <a:latin typeface="Courier New" panose="02070309020205020404" pitchFamily="49" charset="0"/>
                <a:cs typeface="Courier New" panose="02070309020205020404" pitchFamily="49" charset="0"/>
              </a:rPr>
              <a:t>(</a:t>
            </a:r>
            <a:r>
              <a:rPr lang="en-US" sz="1200" dirty="0" err="1">
                <a:latin typeface="Courier New" panose="02070309020205020404" pitchFamily="49" charset="0"/>
                <a:cs typeface="Courier New" panose="02070309020205020404" pitchFamily="49" charset="0"/>
              </a:rPr>
              <a:t>Tstop</a:t>
            </a:r>
            <a:r>
              <a:rPr lang="en-US" sz="1200" dirty="0">
                <a:latin typeface="Courier New" panose="02070309020205020404" pitchFamily="49" charset="0"/>
                <a:cs typeface="Courier New" panose="02070309020205020404" pitchFamily="49" charset="0"/>
              </a:rPr>
              <a:t>, status) ~ </a:t>
            </a:r>
            <a:r>
              <a:rPr lang="en-US" sz="1200" dirty="0" err="1">
                <a:latin typeface="Courier New" panose="02070309020205020404" pitchFamily="49" charset="0"/>
                <a:cs typeface="Courier New" panose="02070309020205020404" pitchFamily="49" charset="0"/>
              </a:rPr>
              <a:t>trt</a:t>
            </a:r>
            <a:r>
              <a:rPr lang="en-US" sz="1200" dirty="0">
                <a:latin typeface="Courier New" panose="02070309020205020404" pitchFamily="49" charset="0"/>
                <a:cs typeface="Courier New" panose="02070309020205020404" pitchFamily="49" charset="0"/>
              </a:rPr>
              <a:t> +age10 + male + extent + node4, data=</a:t>
            </a:r>
            <a:r>
              <a:rPr lang="en-US" sz="1200" dirty="0" err="1">
                <a:latin typeface="Courier New" panose="02070309020205020404" pitchFamily="49" charset="0"/>
                <a:cs typeface="Courier New" panose="02070309020205020404" pitchFamily="49" charset="0"/>
              </a:rPr>
              <a:t>cdata_long</a:t>
            </a:r>
            <a:r>
              <a:rPr lang="en-US" sz="1200" dirty="0">
                <a:latin typeface="Courier New" panose="02070309020205020404" pitchFamily="49" charset="0"/>
                <a:cs typeface="Courier New" panose="02070309020205020404" pitchFamily="49" charset="0"/>
              </a:rPr>
              <a:t>, subset=(trans==1), k=0, scale="hazard")</a:t>
            </a:r>
          </a:p>
          <a:p>
            <a:pPr>
              <a:lnSpc>
                <a:spcPct val="150000"/>
              </a:lnSpc>
            </a:pPr>
            <a:r>
              <a:rPr lang="en-US" sz="1200" dirty="0" err="1">
                <a:latin typeface="Courier New" panose="02070309020205020404" pitchFamily="49" charset="0"/>
                <a:cs typeface="Courier New" panose="02070309020205020404" pitchFamily="49" charset="0"/>
              </a:rPr>
              <a:t>msm_alive_recur</a:t>
            </a:r>
            <a:endParaRPr lang="en-US" sz="1200" dirty="0">
              <a:latin typeface="Courier New" panose="02070309020205020404" pitchFamily="49" charset="0"/>
              <a:cs typeface="Courier New" panose="02070309020205020404" pitchFamily="49" charset="0"/>
            </a:endParaRPr>
          </a:p>
          <a:p>
            <a:pPr>
              <a:lnSpc>
                <a:spcPct val="150000"/>
              </a:lnSpc>
            </a:pPr>
            <a:endParaRPr lang="en-US" sz="1200" dirty="0">
              <a:latin typeface="Courier New" panose="02070309020205020404" pitchFamily="49" charset="0"/>
              <a:cs typeface="Courier New" panose="02070309020205020404" pitchFamily="49" charset="0"/>
            </a:endParaRPr>
          </a:p>
          <a:p>
            <a:pPr>
              <a:lnSpc>
                <a:spcPct val="150000"/>
              </a:lnSpc>
            </a:pPr>
            <a:r>
              <a:rPr lang="en-US" sz="1200" dirty="0" err="1">
                <a:latin typeface="Courier New" panose="02070309020205020404" pitchFamily="49" charset="0"/>
                <a:cs typeface="Courier New" panose="02070309020205020404" pitchFamily="49" charset="0"/>
              </a:rPr>
              <a:t>msm_alive_death</a:t>
            </a:r>
            <a:r>
              <a:rPr lang="en-US" sz="1200" dirty="0">
                <a:latin typeface="Courier New" panose="02070309020205020404" pitchFamily="49" charset="0"/>
                <a:cs typeface="Courier New" panose="02070309020205020404" pitchFamily="49" charset="0"/>
              </a:rPr>
              <a:t> &lt;- </a:t>
            </a:r>
            <a:r>
              <a:rPr lang="en-US" sz="1200" dirty="0" err="1">
                <a:latin typeface="Courier New" panose="02070309020205020404" pitchFamily="49" charset="0"/>
                <a:cs typeface="Courier New" panose="02070309020205020404" pitchFamily="49" charset="0"/>
              </a:rPr>
              <a:t>flexsurvspline</a:t>
            </a:r>
            <a:r>
              <a:rPr lang="en-US" sz="1200" dirty="0">
                <a:latin typeface="Courier New" panose="02070309020205020404" pitchFamily="49" charset="0"/>
                <a:cs typeface="Courier New" panose="02070309020205020404" pitchFamily="49" charset="0"/>
              </a:rPr>
              <a:t>(</a:t>
            </a:r>
            <a:r>
              <a:rPr lang="en-US" sz="1200" dirty="0" err="1">
                <a:latin typeface="Courier New" panose="02070309020205020404" pitchFamily="49" charset="0"/>
                <a:cs typeface="Courier New" panose="02070309020205020404" pitchFamily="49" charset="0"/>
              </a:rPr>
              <a:t>Surv</a:t>
            </a:r>
            <a:r>
              <a:rPr lang="en-US" sz="1200" dirty="0">
                <a:latin typeface="Courier New" panose="02070309020205020404" pitchFamily="49" charset="0"/>
                <a:cs typeface="Courier New" panose="02070309020205020404" pitchFamily="49" charset="0"/>
              </a:rPr>
              <a:t>(</a:t>
            </a:r>
            <a:r>
              <a:rPr lang="en-US" sz="1200" dirty="0" err="1">
                <a:latin typeface="Courier New" panose="02070309020205020404" pitchFamily="49" charset="0"/>
                <a:cs typeface="Courier New" panose="02070309020205020404" pitchFamily="49" charset="0"/>
              </a:rPr>
              <a:t>Tstop</a:t>
            </a:r>
            <a:r>
              <a:rPr lang="en-US" sz="1200" dirty="0">
                <a:latin typeface="Courier New" panose="02070309020205020404" pitchFamily="49" charset="0"/>
                <a:cs typeface="Courier New" panose="02070309020205020404" pitchFamily="49" charset="0"/>
              </a:rPr>
              <a:t>, status) ~ </a:t>
            </a:r>
            <a:r>
              <a:rPr lang="en-US" sz="1200" dirty="0" err="1">
                <a:latin typeface="Courier New" panose="02070309020205020404" pitchFamily="49" charset="0"/>
                <a:cs typeface="Courier New" panose="02070309020205020404" pitchFamily="49" charset="0"/>
              </a:rPr>
              <a:t>trt</a:t>
            </a:r>
            <a:r>
              <a:rPr lang="en-US" sz="1200" dirty="0">
                <a:latin typeface="Courier New" panose="02070309020205020404" pitchFamily="49" charset="0"/>
                <a:cs typeface="Courier New" panose="02070309020205020404" pitchFamily="49" charset="0"/>
              </a:rPr>
              <a:t> +age10 + male + extent + node4, data=</a:t>
            </a:r>
            <a:r>
              <a:rPr lang="en-US" sz="1200" dirty="0" err="1">
                <a:latin typeface="Courier New" panose="02070309020205020404" pitchFamily="49" charset="0"/>
                <a:cs typeface="Courier New" panose="02070309020205020404" pitchFamily="49" charset="0"/>
              </a:rPr>
              <a:t>cdata_long</a:t>
            </a:r>
            <a:r>
              <a:rPr lang="en-US" sz="1200" dirty="0">
                <a:latin typeface="Courier New" panose="02070309020205020404" pitchFamily="49" charset="0"/>
                <a:cs typeface="Courier New" panose="02070309020205020404" pitchFamily="49" charset="0"/>
              </a:rPr>
              <a:t>, subset=(trans==2), k=0, scale="hazard")</a:t>
            </a:r>
          </a:p>
          <a:p>
            <a:pPr>
              <a:lnSpc>
                <a:spcPct val="150000"/>
              </a:lnSpc>
            </a:pPr>
            <a:r>
              <a:rPr lang="en-US" sz="1200" dirty="0" err="1">
                <a:latin typeface="Courier New" panose="02070309020205020404" pitchFamily="49" charset="0"/>
                <a:cs typeface="Courier New" panose="02070309020205020404" pitchFamily="49" charset="0"/>
              </a:rPr>
              <a:t>msm_alive_death</a:t>
            </a:r>
            <a:endParaRPr lang="en-US" sz="1200" dirty="0">
              <a:latin typeface="Courier New" panose="02070309020205020404" pitchFamily="49" charset="0"/>
              <a:cs typeface="Courier New" panose="02070309020205020404" pitchFamily="49" charset="0"/>
            </a:endParaRPr>
          </a:p>
          <a:p>
            <a:pPr>
              <a:lnSpc>
                <a:spcPct val="150000"/>
              </a:lnSpc>
            </a:pPr>
            <a:endParaRPr lang="en-US" sz="1200" dirty="0">
              <a:latin typeface="Courier New" panose="02070309020205020404" pitchFamily="49" charset="0"/>
              <a:cs typeface="Courier New" panose="02070309020205020404" pitchFamily="49" charset="0"/>
            </a:endParaRPr>
          </a:p>
          <a:p>
            <a:pPr>
              <a:lnSpc>
                <a:spcPct val="150000"/>
              </a:lnSpc>
            </a:pPr>
            <a:r>
              <a:rPr lang="en-US" sz="1200" dirty="0" err="1">
                <a:latin typeface="Courier New" panose="02070309020205020404" pitchFamily="49" charset="0"/>
                <a:cs typeface="Courier New" panose="02070309020205020404" pitchFamily="49" charset="0"/>
              </a:rPr>
              <a:t>msm_recur_death</a:t>
            </a:r>
            <a:r>
              <a:rPr lang="en-US" sz="1200" dirty="0">
                <a:latin typeface="Courier New" panose="02070309020205020404" pitchFamily="49" charset="0"/>
                <a:cs typeface="Courier New" panose="02070309020205020404" pitchFamily="49" charset="0"/>
              </a:rPr>
              <a:t> &lt;- </a:t>
            </a:r>
            <a:r>
              <a:rPr lang="en-US" sz="1200" dirty="0" err="1">
                <a:latin typeface="Courier New" panose="02070309020205020404" pitchFamily="49" charset="0"/>
                <a:cs typeface="Courier New" panose="02070309020205020404" pitchFamily="49" charset="0"/>
              </a:rPr>
              <a:t>flexsurvspline</a:t>
            </a:r>
            <a:r>
              <a:rPr lang="en-US" sz="1200" dirty="0">
                <a:latin typeface="Courier New" panose="02070309020205020404" pitchFamily="49" charset="0"/>
                <a:cs typeface="Courier New" panose="02070309020205020404" pitchFamily="49" charset="0"/>
              </a:rPr>
              <a:t>(</a:t>
            </a:r>
            <a:r>
              <a:rPr lang="en-US" sz="1200" dirty="0" err="1">
                <a:latin typeface="Courier New" panose="02070309020205020404" pitchFamily="49" charset="0"/>
                <a:cs typeface="Courier New" panose="02070309020205020404" pitchFamily="49" charset="0"/>
              </a:rPr>
              <a:t>Surv</a:t>
            </a:r>
            <a:r>
              <a:rPr lang="en-US" sz="1200" dirty="0">
                <a:latin typeface="Courier New" panose="02070309020205020404" pitchFamily="49" charset="0"/>
                <a:cs typeface="Courier New" panose="02070309020205020404" pitchFamily="49" charset="0"/>
              </a:rPr>
              <a:t>(</a:t>
            </a:r>
            <a:r>
              <a:rPr lang="en-US" sz="1200" dirty="0" err="1">
                <a:latin typeface="Courier New" panose="02070309020205020404" pitchFamily="49" charset="0"/>
                <a:cs typeface="Courier New" panose="02070309020205020404" pitchFamily="49" charset="0"/>
              </a:rPr>
              <a:t>Tstop</a:t>
            </a:r>
            <a:r>
              <a:rPr lang="en-US" sz="1200" dirty="0">
                <a:latin typeface="Courier New" panose="02070309020205020404" pitchFamily="49" charset="0"/>
                <a:cs typeface="Courier New" panose="02070309020205020404" pitchFamily="49" charset="0"/>
              </a:rPr>
              <a:t>, status) ~ </a:t>
            </a:r>
            <a:r>
              <a:rPr lang="en-US" sz="1200" dirty="0" err="1">
                <a:latin typeface="Courier New" panose="02070309020205020404" pitchFamily="49" charset="0"/>
                <a:cs typeface="Courier New" panose="02070309020205020404" pitchFamily="49" charset="0"/>
              </a:rPr>
              <a:t>trt</a:t>
            </a:r>
            <a:r>
              <a:rPr lang="en-US" sz="1200" dirty="0">
                <a:latin typeface="Courier New" panose="02070309020205020404" pitchFamily="49" charset="0"/>
                <a:cs typeface="Courier New" panose="02070309020205020404" pitchFamily="49" charset="0"/>
              </a:rPr>
              <a:t> +age10 + male + extent + node4, data=</a:t>
            </a:r>
            <a:r>
              <a:rPr lang="en-US" sz="1200" dirty="0" err="1">
                <a:latin typeface="Courier New" panose="02070309020205020404" pitchFamily="49" charset="0"/>
                <a:cs typeface="Courier New" panose="02070309020205020404" pitchFamily="49" charset="0"/>
              </a:rPr>
              <a:t>cdata_long</a:t>
            </a:r>
            <a:r>
              <a:rPr lang="en-US" sz="1200" dirty="0">
                <a:latin typeface="Courier New" panose="02070309020205020404" pitchFamily="49" charset="0"/>
                <a:cs typeface="Courier New" panose="02070309020205020404" pitchFamily="49" charset="0"/>
              </a:rPr>
              <a:t>, subset=(trans==3), k=0, scale="hazard")</a:t>
            </a:r>
          </a:p>
          <a:p>
            <a:pPr>
              <a:lnSpc>
                <a:spcPct val="150000"/>
              </a:lnSpc>
            </a:pPr>
            <a:r>
              <a:rPr lang="en-US" sz="1200" dirty="0" err="1">
                <a:latin typeface="Courier New" panose="02070309020205020404" pitchFamily="49" charset="0"/>
                <a:cs typeface="Courier New" panose="02070309020205020404" pitchFamily="49" charset="0"/>
              </a:rPr>
              <a:t>msm_recur_death</a:t>
            </a:r>
            <a:endParaRPr lang="en-AU" sz="12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62438406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3EA52B-740F-5448-F103-92DACC571B7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6138749-53D8-F8C6-94DE-365C8D97DA0D}"/>
              </a:ext>
              <a:ext uri="{C183D7F6-B498-43B3-948B-1728B52AA6E4}">
                <adec:decorative xmlns:adec="http://schemas.microsoft.com/office/drawing/2017/decorative" val="0"/>
              </a:ext>
            </a:extLst>
          </p:cNvPr>
          <p:cNvSpPr txBox="1">
            <a:spLocks noGrp="1"/>
          </p:cNvSpPr>
          <p:nvPr>
            <p:ph type="title"/>
          </p:nvPr>
        </p:nvSpPr>
        <p:spPr>
          <a:xfrm>
            <a:off x="577850" y="514350"/>
            <a:ext cx="7988300" cy="382156"/>
          </a:xfrm>
          <a:prstGeom prst="rect">
            <a:avLst/>
          </a:prstGeom>
        </p:spPr>
        <p:txBody>
          <a:bodyPr vert="horz" wrap="square" lIns="0" tIns="12700" rIns="0" bIns="0" rtlCol="0">
            <a:spAutoFit/>
          </a:bodyPr>
          <a:lstStyle/>
          <a:p>
            <a:pPr marL="12700" marR="5080">
              <a:lnSpc>
                <a:spcPct val="100000"/>
              </a:lnSpc>
              <a:spcBef>
                <a:spcPts val="100"/>
              </a:spcBef>
            </a:pPr>
            <a:r>
              <a:rPr lang="en-AU" dirty="0"/>
              <a:t>Flexible parametric survival models – transition specific </a:t>
            </a:r>
            <a:endParaRPr spc="-10" dirty="0">
              <a:solidFill>
                <a:schemeClr val="accent1"/>
              </a:solidFill>
            </a:endParaRPr>
          </a:p>
        </p:txBody>
      </p:sp>
      <p:sp>
        <p:nvSpPr>
          <p:cNvPr id="3" name="TextBox 2">
            <a:extLst>
              <a:ext uri="{FF2B5EF4-FFF2-40B4-BE49-F238E27FC236}">
                <a16:creationId xmlns:a16="http://schemas.microsoft.com/office/drawing/2014/main" id="{F64568AC-3088-1137-82CA-C8763C7FAB5D}"/>
              </a:ext>
            </a:extLst>
          </p:cNvPr>
          <p:cNvSpPr txBox="1"/>
          <p:nvPr/>
        </p:nvSpPr>
        <p:spPr>
          <a:xfrm>
            <a:off x="577850" y="896506"/>
            <a:ext cx="8296667" cy="2839239"/>
          </a:xfrm>
          <a:prstGeom prst="rect">
            <a:avLst/>
          </a:prstGeom>
          <a:noFill/>
        </p:spPr>
        <p:txBody>
          <a:bodyPr wrap="square" rtlCol="0">
            <a:spAutoFit/>
          </a:bodyPr>
          <a:lstStyle/>
          <a:p>
            <a:pPr>
              <a:lnSpc>
                <a:spcPct val="150000"/>
              </a:lnSpc>
            </a:pPr>
            <a:r>
              <a:rPr lang="en-US" sz="1200" dirty="0" err="1">
                <a:latin typeface="Courier New" panose="02070309020205020404" pitchFamily="49" charset="0"/>
                <a:cs typeface="Courier New" panose="02070309020205020404" pitchFamily="49" charset="0"/>
              </a:rPr>
              <a:t>msm_alive_recur</a:t>
            </a:r>
            <a:endParaRPr lang="en-US" sz="1200" dirty="0">
              <a:latin typeface="Courier New" panose="02070309020205020404" pitchFamily="49" charset="0"/>
              <a:cs typeface="Courier New" panose="02070309020205020404" pitchFamily="49" charset="0"/>
            </a:endParaRPr>
          </a:p>
          <a:p>
            <a:pPr>
              <a:lnSpc>
                <a:spcPct val="150000"/>
              </a:lnSpc>
            </a:pPr>
            <a:endParaRPr lang="en-US" sz="1200" dirty="0">
              <a:latin typeface="Courier New" panose="02070309020205020404" pitchFamily="49" charset="0"/>
              <a:cs typeface="Courier New" panose="02070309020205020404" pitchFamily="49" charset="0"/>
            </a:endParaRPr>
          </a:p>
          <a:p>
            <a:pPr>
              <a:lnSpc>
                <a:spcPct val="150000"/>
              </a:lnSpc>
            </a:pPr>
            <a:endParaRPr lang="en-US" sz="1200" dirty="0">
              <a:latin typeface="Courier New" panose="02070309020205020404" pitchFamily="49" charset="0"/>
              <a:cs typeface="Courier New" panose="02070309020205020404" pitchFamily="49" charset="0"/>
            </a:endParaRPr>
          </a:p>
          <a:p>
            <a:pPr>
              <a:lnSpc>
                <a:spcPct val="150000"/>
              </a:lnSpc>
            </a:pPr>
            <a:endParaRPr lang="en-US" sz="1200" dirty="0">
              <a:latin typeface="Courier New" panose="02070309020205020404" pitchFamily="49" charset="0"/>
              <a:cs typeface="Courier New" panose="02070309020205020404" pitchFamily="49" charset="0"/>
            </a:endParaRPr>
          </a:p>
          <a:p>
            <a:pPr>
              <a:lnSpc>
                <a:spcPct val="150000"/>
              </a:lnSpc>
            </a:pPr>
            <a:endParaRPr lang="en-US" sz="1200" dirty="0">
              <a:latin typeface="Courier New" panose="02070309020205020404" pitchFamily="49" charset="0"/>
              <a:cs typeface="Courier New" panose="02070309020205020404" pitchFamily="49" charset="0"/>
            </a:endParaRPr>
          </a:p>
          <a:p>
            <a:pPr>
              <a:lnSpc>
                <a:spcPct val="150000"/>
              </a:lnSpc>
            </a:pPr>
            <a:r>
              <a:rPr lang="en-US" sz="1200" dirty="0" err="1">
                <a:latin typeface="Courier New" panose="02070309020205020404" pitchFamily="49" charset="0"/>
                <a:cs typeface="Courier New" panose="02070309020205020404" pitchFamily="49" charset="0"/>
              </a:rPr>
              <a:t>msm_alive_death</a:t>
            </a:r>
            <a:endParaRPr lang="en-US" sz="1200" dirty="0">
              <a:latin typeface="Courier New" panose="02070309020205020404" pitchFamily="49" charset="0"/>
              <a:cs typeface="Courier New" panose="02070309020205020404" pitchFamily="49" charset="0"/>
            </a:endParaRPr>
          </a:p>
          <a:p>
            <a:pPr>
              <a:lnSpc>
                <a:spcPct val="150000"/>
              </a:lnSpc>
            </a:pPr>
            <a:endParaRPr lang="en-US" sz="1200" dirty="0">
              <a:latin typeface="Courier New" panose="02070309020205020404" pitchFamily="49" charset="0"/>
              <a:cs typeface="Courier New" panose="02070309020205020404" pitchFamily="49" charset="0"/>
            </a:endParaRPr>
          </a:p>
          <a:p>
            <a:pPr>
              <a:lnSpc>
                <a:spcPct val="150000"/>
              </a:lnSpc>
            </a:pPr>
            <a:endParaRPr lang="en-US" sz="1200" dirty="0">
              <a:latin typeface="Courier New" panose="02070309020205020404" pitchFamily="49" charset="0"/>
              <a:cs typeface="Courier New" panose="02070309020205020404" pitchFamily="49" charset="0"/>
            </a:endParaRPr>
          </a:p>
          <a:p>
            <a:pPr>
              <a:lnSpc>
                <a:spcPct val="150000"/>
              </a:lnSpc>
            </a:pPr>
            <a:endParaRPr lang="en-US" sz="1200" dirty="0">
              <a:latin typeface="Courier New" panose="02070309020205020404" pitchFamily="49" charset="0"/>
              <a:cs typeface="Courier New" panose="02070309020205020404" pitchFamily="49" charset="0"/>
            </a:endParaRPr>
          </a:p>
          <a:p>
            <a:pPr>
              <a:lnSpc>
                <a:spcPct val="150000"/>
              </a:lnSpc>
            </a:pPr>
            <a:r>
              <a:rPr lang="en-US" sz="1200" dirty="0" err="1">
                <a:latin typeface="Courier New" panose="02070309020205020404" pitchFamily="49" charset="0"/>
                <a:cs typeface="Courier New" panose="02070309020205020404" pitchFamily="49" charset="0"/>
              </a:rPr>
              <a:t>msm_recur_death</a:t>
            </a:r>
            <a:endParaRPr lang="en-AU" sz="1200" dirty="0">
              <a:latin typeface="Courier New" panose="02070309020205020404" pitchFamily="49" charset="0"/>
              <a:cs typeface="Courier New" panose="02070309020205020404" pitchFamily="49" charset="0"/>
            </a:endParaRPr>
          </a:p>
        </p:txBody>
      </p:sp>
      <p:pic>
        <p:nvPicPr>
          <p:cNvPr id="5" name="Picture 4">
            <a:extLst>
              <a:ext uri="{FF2B5EF4-FFF2-40B4-BE49-F238E27FC236}">
                <a16:creationId xmlns:a16="http://schemas.microsoft.com/office/drawing/2014/main" id="{ADB162E3-8F8B-0948-17E1-EB478E22DC8C}"/>
              </a:ext>
            </a:extLst>
          </p:cNvPr>
          <p:cNvPicPr>
            <a:picLocks noChangeAspect="1"/>
          </p:cNvPicPr>
          <p:nvPr/>
        </p:nvPicPr>
        <p:blipFill>
          <a:blip r:embed="rId3"/>
          <a:stretch>
            <a:fillRect/>
          </a:stretch>
        </p:blipFill>
        <p:spPr>
          <a:xfrm>
            <a:off x="711810" y="1295102"/>
            <a:ext cx="6693244" cy="749339"/>
          </a:xfrm>
          <a:prstGeom prst="rect">
            <a:avLst/>
          </a:prstGeom>
        </p:spPr>
      </p:pic>
      <p:pic>
        <p:nvPicPr>
          <p:cNvPr id="8" name="Picture 7">
            <a:extLst>
              <a:ext uri="{FF2B5EF4-FFF2-40B4-BE49-F238E27FC236}">
                <a16:creationId xmlns:a16="http://schemas.microsoft.com/office/drawing/2014/main" id="{6E735072-D7AE-68AA-D4B5-FA83C63C3D35}"/>
              </a:ext>
            </a:extLst>
          </p:cNvPr>
          <p:cNvPicPr>
            <a:picLocks noChangeAspect="1"/>
          </p:cNvPicPr>
          <p:nvPr/>
        </p:nvPicPr>
        <p:blipFill>
          <a:blip r:embed="rId4"/>
          <a:stretch>
            <a:fillRect/>
          </a:stretch>
        </p:blipFill>
        <p:spPr>
          <a:xfrm>
            <a:off x="654657" y="2633708"/>
            <a:ext cx="6926485" cy="749338"/>
          </a:xfrm>
          <a:prstGeom prst="rect">
            <a:avLst/>
          </a:prstGeom>
        </p:spPr>
      </p:pic>
      <p:pic>
        <p:nvPicPr>
          <p:cNvPr id="11" name="Picture 10">
            <a:extLst>
              <a:ext uri="{FF2B5EF4-FFF2-40B4-BE49-F238E27FC236}">
                <a16:creationId xmlns:a16="http://schemas.microsoft.com/office/drawing/2014/main" id="{6A26F7A9-6C60-D5BC-0FB5-FE073D11F84E}"/>
              </a:ext>
            </a:extLst>
          </p:cNvPr>
          <p:cNvPicPr>
            <a:picLocks noChangeAspect="1"/>
          </p:cNvPicPr>
          <p:nvPr/>
        </p:nvPicPr>
        <p:blipFill>
          <a:blip r:embed="rId5"/>
          <a:stretch>
            <a:fillRect/>
          </a:stretch>
        </p:blipFill>
        <p:spPr>
          <a:xfrm>
            <a:off x="654657" y="3733706"/>
            <a:ext cx="6926485" cy="793659"/>
          </a:xfrm>
          <a:prstGeom prst="rect">
            <a:avLst/>
          </a:prstGeom>
        </p:spPr>
      </p:pic>
    </p:spTree>
    <p:extLst>
      <p:ext uri="{BB962C8B-B14F-4D97-AF65-F5344CB8AC3E}">
        <p14:creationId xmlns:p14="http://schemas.microsoft.com/office/powerpoint/2010/main" val="246006426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3E45AE-8D75-7CB3-8BA1-193CAF27EE3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98B76B1-E772-30F1-D276-88608FE112D4}"/>
              </a:ext>
              <a:ext uri="{C183D7F6-B498-43B3-948B-1728B52AA6E4}">
                <adec:decorative xmlns:adec="http://schemas.microsoft.com/office/drawing/2017/decorative" val="0"/>
              </a:ext>
            </a:extLst>
          </p:cNvPr>
          <p:cNvSpPr txBox="1">
            <a:spLocks noGrp="1"/>
          </p:cNvSpPr>
          <p:nvPr>
            <p:ph type="title"/>
          </p:nvPr>
        </p:nvSpPr>
        <p:spPr>
          <a:xfrm>
            <a:off x="577850" y="514350"/>
            <a:ext cx="7988300" cy="382156"/>
          </a:xfrm>
          <a:prstGeom prst="rect">
            <a:avLst/>
          </a:prstGeom>
        </p:spPr>
        <p:txBody>
          <a:bodyPr vert="horz" wrap="square" lIns="0" tIns="12700" rIns="0" bIns="0" rtlCol="0">
            <a:spAutoFit/>
          </a:bodyPr>
          <a:lstStyle/>
          <a:p>
            <a:pPr marL="12700" marR="5080">
              <a:lnSpc>
                <a:spcPct val="100000"/>
              </a:lnSpc>
              <a:spcBef>
                <a:spcPts val="100"/>
              </a:spcBef>
            </a:pPr>
            <a:r>
              <a:rPr lang="en-AU" dirty="0"/>
              <a:t>Flexible parametric survival models – transition specific </a:t>
            </a:r>
            <a:endParaRPr spc="-10" dirty="0">
              <a:solidFill>
                <a:schemeClr val="accent1"/>
              </a:solidFill>
            </a:endParaRPr>
          </a:p>
        </p:txBody>
      </p:sp>
      <p:sp>
        <p:nvSpPr>
          <p:cNvPr id="3" name="TextBox 2">
            <a:extLst>
              <a:ext uri="{FF2B5EF4-FFF2-40B4-BE49-F238E27FC236}">
                <a16:creationId xmlns:a16="http://schemas.microsoft.com/office/drawing/2014/main" id="{65FCD210-90A1-D125-FF74-99CD424FB23A}"/>
              </a:ext>
            </a:extLst>
          </p:cNvPr>
          <p:cNvSpPr txBox="1"/>
          <p:nvPr/>
        </p:nvSpPr>
        <p:spPr>
          <a:xfrm>
            <a:off x="577850" y="896506"/>
            <a:ext cx="8296667" cy="2285241"/>
          </a:xfrm>
          <a:prstGeom prst="rect">
            <a:avLst/>
          </a:prstGeom>
          <a:noFill/>
        </p:spPr>
        <p:txBody>
          <a:bodyPr wrap="square" rtlCol="0">
            <a:spAutoFit/>
          </a:bodyPr>
          <a:lstStyle/>
          <a:p>
            <a:pPr>
              <a:lnSpc>
                <a:spcPct val="150000"/>
              </a:lnSpc>
            </a:pPr>
            <a:r>
              <a:rPr lang="en-US" sz="1200" dirty="0">
                <a:latin typeface="Courier New" panose="02070309020205020404" pitchFamily="49" charset="0"/>
                <a:cs typeface="Courier New" panose="02070309020205020404" pitchFamily="49" charset="0"/>
              </a:rPr>
              <a:t>#Define transition matrix</a:t>
            </a:r>
          </a:p>
          <a:p>
            <a:pPr>
              <a:lnSpc>
                <a:spcPct val="150000"/>
              </a:lnSpc>
            </a:pPr>
            <a:r>
              <a:rPr lang="en-US" sz="1200" dirty="0" err="1">
                <a:latin typeface="Courier New" panose="02070309020205020404" pitchFamily="49" charset="0"/>
                <a:cs typeface="Courier New" panose="02070309020205020404" pitchFamily="49" charset="0"/>
              </a:rPr>
              <a:t>tmat_flexsurv</a:t>
            </a:r>
            <a:r>
              <a:rPr lang="en-US" sz="1200" dirty="0">
                <a:latin typeface="Courier New" panose="02070309020205020404" pitchFamily="49" charset="0"/>
                <a:cs typeface="Courier New" panose="02070309020205020404" pitchFamily="49" charset="0"/>
              </a:rPr>
              <a:t> &lt;- </a:t>
            </a:r>
            <a:r>
              <a:rPr lang="en-US" sz="1200" dirty="0" err="1">
                <a:latin typeface="Courier New" panose="02070309020205020404" pitchFamily="49" charset="0"/>
                <a:cs typeface="Courier New" panose="02070309020205020404" pitchFamily="49" charset="0"/>
              </a:rPr>
              <a:t>rbind</a:t>
            </a:r>
            <a:r>
              <a:rPr lang="en-US" sz="1200" dirty="0">
                <a:latin typeface="Courier New" panose="02070309020205020404" pitchFamily="49" charset="0"/>
                <a:cs typeface="Courier New" panose="02070309020205020404" pitchFamily="49" charset="0"/>
              </a:rPr>
              <a:t>(c(NA,1,2), c(NA, NA, 3), c(NA, NA, NA))</a:t>
            </a:r>
          </a:p>
          <a:p>
            <a:pPr>
              <a:lnSpc>
                <a:spcPct val="150000"/>
              </a:lnSpc>
            </a:pPr>
            <a:r>
              <a:rPr lang="en-US" sz="1200" dirty="0" err="1">
                <a:latin typeface="Courier New" panose="02070309020205020404" pitchFamily="49" charset="0"/>
                <a:cs typeface="Courier New" panose="02070309020205020404" pitchFamily="49" charset="0"/>
              </a:rPr>
              <a:t>tmat_flexsurv</a:t>
            </a:r>
            <a:endParaRPr lang="en-US" sz="1200" dirty="0">
              <a:latin typeface="Courier New" panose="02070309020205020404" pitchFamily="49" charset="0"/>
              <a:cs typeface="Courier New" panose="02070309020205020404" pitchFamily="49" charset="0"/>
            </a:endParaRPr>
          </a:p>
          <a:p>
            <a:pPr>
              <a:lnSpc>
                <a:spcPct val="150000"/>
              </a:lnSpc>
            </a:pPr>
            <a:endParaRPr lang="en-US" sz="1200" dirty="0">
              <a:latin typeface="Courier New" panose="02070309020205020404" pitchFamily="49" charset="0"/>
              <a:cs typeface="Courier New" panose="02070309020205020404" pitchFamily="49" charset="0"/>
            </a:endParaRPr>
          </a:p>
          <a:p>
            <a:pPr>
              <a:lnSpc>
                <a:spcPct val="150000"/>
              </a:lnSpc>
            </a:pPr>
            <a:r>
              <a:rPr lang="en-US" sz="1200" dirty="0">
                <a:latin typeface="Courier New" panose="02070309020205020404" pitchFamily="49" charset="0"/>
                <a:cs typeface="Courier New" panose="02070309020205020404" pitchFamily="49" charset="0"/>
              </a:rPr>
              <a:t>#Group transitions together</a:t>
            </a:r>
          </a:p>
          <a:p>
            <a:pPr>
              <a:lnSpc>
                <a:spcPct val="150000"/>
              </a:lnSpc>
            </a:pPr>
            <a:r>
              <a:rPr lang="en-US" sz="1200" dirty="0" err="1">
                <a:latin typeface="Courier New" panose="02070309020205020404" pitchFamily="49" charset="0"/>
                <a:cs typeface="Courier New" panose="02070309020205020404" pitchFamily="49" charset="0"/>
              </a:rPr>
              <a:t>msm_alltrans</a:t>
            </a:r>
            <a:r>
              <a:rPr lang="en-US" sz="1200" dirty="0">
                <a:latin typeface="Courier New" panose="02070309020205020404" pitchFamily="49" charset="0"/>
                <a:cs typeface="Courier New" panose="02070309020205020404" pitchFamily="49" charset="0"/>
              </a:rPr>
              <a:t> &lt;- </a:t>
            </a:r>
            <a:r>
              <a:rPr lang="en-US" sz="1200" dirty="0" err="1">
                <a:latin typeface="Courier New" panose="02070309020205020404" pitchFamily="49" charset="0"/>
                <a:cs typeface="Courier New" panose="02070309020205020404" pitchFamily="49" charset="0"/>
              </a:rPr>
              <a:t>fmsm</a:t>
            </a:r>
            <a:r>
              <a:rPr lang="en-US" sz="1200" dirty="0">
                <a:latin typeface="Courier New" panose="02070309020205020404" pitchFamily="49" charset="0"/>
                <a:cs typeface="Courier New" panose="02070309020205020404" pitchFamily="49" charset="0"/>
              </a:rPr>
              <a:t>(</a:t>
            </a:r>
            <a:r>
              <a:rPr lang="en-US" sz="1200" dirty="0" err="1">
                <a:latin typeface="Courier New" panose="02070309020205020404" pitchFamily="49" charset="0"/>
                <a:cs typeface="Courier New" panose="02070309020205020404" pitchFamily="49" charset="0"/>
              </a:rPr>
              <a:t>msm_alive_recur</a:t>
            </a:r>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msm_alive_death</a:t>
            </a:r>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msm_recur_death</a:t>
            </a:r>
            <a:r>
              <a:rPr lang="en-US" sz="1200" dirty="0">
                <a:latin typeface="Courier New" panose="02070309020205020404" pitchFamily="49" charset="0"/>
                <a:cs typeface="Courier New" panose="02070309020205020404" pitchFamily="49" charset="0"/>
              </a:rPr>
              <a:t>, trans=</a:t>
            </a:r>
            <a:r>
              <a:rPr lang="en-US" sz="1200" dirty="0" err="1">
                <a:latin typeface="Courier New" panose="02070309020205020404" pitchFamily="49" charset="0"/>
                <a:cs typeface="Courier New" panose="02070309020205020404" pitchFamily="49" charset="0"/>
              </a:rPr>
              <a:t>tmat_flexsurv</a:t>
            </a:r>
            <a:r>
              <a:rPr lang="en-US" sz="1200" dirty="0">
                <a:latin typeface="Courier New" panose="02070309020205020404" pitchFamily="49" charset="0"/>
                <a:cs typeface="Courier New" panose="02070309020205020404" pitchFamily="49" charset="0"/>
              </a:rPr>
              <a:t>)</a:t>
            </a:r>
          </a:p>
          <a:p>
            <a:pPr>
              <a:lnSpc>
                <a:spcPct val="150000"/>
              </a:lnSpc>
            </a:pPr>
            <a:r>
              <a:rPr lang="en-US" sz="1200" dirty="0" err="1">
                <a:latin typeface="Courier New" panose="02070309020205020404" pitchFamily="49" charset="0"/>
                <a:cs typeface="Courier New" panose="02070309020205020404" pitchFamily="49" charset="0"/>
              </a:rPr>
              <a:t>msm_alltrans</a:t>
            </a:r>
            <a:endParaRPr lang="en-AU" sz="12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9256089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E9816D-BF1B-6A78-5D1C-6CCD708D642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83544E4-793B-258A-D890-793300B00F4E}"/>
              </a:ext>
              <a:ext uri="{C183D7F6-B498-43B3-948B-1728B52AA6E4}">
                <adec:decorative xmlns:adec="http://schemas.microsoft.com/office/drawing/2017/decorative" val="0"/>
              </a:ext>
            </a:extLst>
          </p:cNvPr>
          <p:cNvSpPr txBox="1">
            <a:spLocks noGrp="1"/>
          </p:cNvSpPr>
          <p:nvPr>
            <p:ph type="title"/>
          </p:nvPr>
        </p:nvSpPr>
        <p:spPr>
          <a:xfrm>
            <a:off x="577850" y="514350"/>
            <a:ext cx="7988300" cy="382156"/>
          </a:xfrm>
          <a:prstGeom prst="rect">
            <a:avLst/>
          </a:prstGeom>
        </p:spPr>
        <p:txBody>
          <a:bodyPr vert="horz" wrap="square" lIns="0" tIns="12700" rIns="0" bIns="0" rtlCol="0">
            <a:spAutoFit/>
          </a:bodyPr>
          <a:lstStyle/>
          <a:p>
            <a:pPr marL="12700" marR="5080">
              <a:lnSpc>
                <a:spcPct val="100000"/>
              </a:lnSpc>
              <a:spcBef>
                <a:spcPts val="100"/>
              </a:spcBef>
            </a:pPr>
            <a:r>
              <a:rPr lang="en-AU" dirty="0"/>
              <a:t>Multi-state modelling concept</a:t>
            </a:r>
            <a:endParaRPr spc="-10" dirty="0">
              <a:solidFill>
                <a:schemeClr val="accent1"/>
              </a:solidFill>
            </a:endParaRPr>
          </a:p>
        </p:txBody>
      </p:sp>
      <p:sp>
        <p:nvSpPr>
          <p:cNvPr id="4" name="TextBox 3">
            <a:extLst>
              <a:ext uri="{FF2B5EF4-FFF2-40B4-BE49-F238E27FC236}">
                <a16:creationId xmlns:a16="http://schemas.microsoft.com/office/drawing/2014/main" id="{A7BFBDAC-C3F1-A6A8-1F2D-3A355783768B}"/>
              </a:ext>
            </a:extLst>
          </p:cNvPr>
          <p:cNvSpPr txBox="1"/>
          <p:nvPr/>
        </p:nvSpPr>
        <p:spPr>
          <a:xfrm>
            <a:off x="2665268" y="4296227"/>
            <a:ext cx="4484832" cy="456535"/>
          </a:xfrm>
          <a:prstGeom prst="rect">
            <a:avLst/>
          </a:prstGeom>
          <a:noFill/>
        </p:spPr>
        <p:txBody>
          <a:bodyPr wrap="square" rtlCol="0">
            <a:spAutoFit/>
          </a:bodyPr>
          <a:lstStyle/>
          <a:p>
            <a:pPr>
              <a:lnSpc>
                <a:spcPct val="150000"/>
              </a:lnSpc>
            </a:pPr>
            <a:r>
              <a:rPr lang="en-AU" dirty="0"/>
              <a:t>k-state model: recurrent events</a:t>
            </a:r>
          </a:p>
        </p:txBody>
      </p:sp>
      <p:sp>
        <p:nvSpPr>
          <p:cNvPr id="5" name="TextBox 4">
            <a:extLst>
              <a:ext uri="{FF2B5EF4-FFF2-40B4-BE49-F238E27FC236}">
                <a16:creationId xmlns:a16="http://schemas.microsoft.com/office/drawing/2014/main" id="{BBBE49EF-42EC-9247-0D51-1C8AC232CDEC}"/>
              </a:ext>
            </a:extLst>
          </p:cNvPr>
          <p:cNvSpPr txBox="1"/>
          <p:nvPr/>
        </p:nvSpPr>
        <p:spPr>
          <a:xfrm>
            <a:off x="530799" y="1371211"/>
            <a:ext cx="1418359" cy="923330"/>
          </a:xfrm>
          <a:prstGeom prst="rect">
            <a:avLst/>
          </a:prstGeom>
          <a:noFill/>
          <a:ln>
            <a:solidFill>
              <a:schemeClr val="tx1"/>
            </a:solidFill>
          </a:ln>
        </p:spPr>
        <p:txBody>
          <a:bodyPr wrap="square" rtlCol="0">
            <a:spAutoFit/>
          </a:bodyPr>
          <a:lstStyle/>
          <a:p>
            <a:r>
              <a:rPr lang="en-AU" dirty="0"/>
              <a:t>0</a:t>
            </a:r>
          </a:p>
          <a:p>
            <a:endParaRPr lang="en-AU" dirty="0"/>
          </a:p>
          <a:p>
            <a:pPr algn="ctr"/>
            <a:r>
              <a:rPr lang="en-AU" dirty="0"/>
              <a:t>No event</a:t>
            </a:r>
          </a:p>
        </p:txBody>
      </p:sp>
      <p:sp>
        <p:nvSpPr>
          <p:cNvPr id="6" name="TextBox 5">
            <a:extLst>
              <a:ext uri="{FF2B5EF4-FFF2-40B4-BE49-F238E27FC236}">
                <a16:creationId xmlns:a16="http://schemas.microsoft.com/office/drawing/2014/main" id="{F502E004-C7E7-E6AF-C176-788A5412ACEB}"/>
              </a:ext>
            </a:extLst>
          </p:cNvPr>
          <p:cNvSpPr txBox="1"/>
          <p:nvPr/>
        </p:nvSpPr>
        <p:spPr>
          <a:xfrm>
            <a:off x="2971364" y="1414532"/>
            <a:ext cx="1545792" cy="923330"/>
          </a:xfrm>
          <a:prstGeom prst="rect">
            <a:avLst/>
          </a:prstGeom>
          <a:noFill/>
          <a:ln>
            <a:solidFill>
              <a:schemeClr val="tx1"/>
            </a:solidFill>
          </a:ln>
        </p:spPr>
        <p:txBody>
          <a:bodyPr wrap="square" rtlCol="0">
            <a:spAutoFit/>
          </a:bodyPr>
          <a:lstStyle/>
          <a:p>
            <a:r>
              <a:rPr lang="en-AU" dirty="0"/>
              <a:t>1</a:t>
            </a:r>
          </a:p>
          <a:p>
            <a:endParaRPr lang="en-AU" dirty="0"/>
          </a:p>
          <a:p>
            <a:pPr algn="ctr"/>
            <a:r>
              <a:rPr lang="en-AU" dirty="0"/>
              <a:t>One event</a:t>
            </a:r>
          </a:p>
        </p:txBody>
      </p:sp>
      <p:sp>
        <p:nvSpPr>
          <p:cNvPr id="9" name="TextBox 8">
            <a:extLst>
              <a:ext uri="{FF2B5EF4-FFF2-40B4-BE49-F238E27FC236}">
                <a16:creationId xmlns:a16="http://schemas.microsoft.com/office/drawing/2014/main" id="{33A25D16-FA55-3E00-4F86-7FDF1865CF16}"/>
              </a:ext>
            </a:extLst>
          </p:cNvPr>
          <p:cNvSpPr txBox="1"/>
          <p:nvPr/>
        </p:nvSpPr>
        <p:spPr>
          <a:xfrm>
            <a:off x="3306042" y="3372897"/>
            <a:ext cx="1858240" cy="923330"/>
          </a:xfrm>
          <a:prstGeom prst="rect">
            <a:avLst/>
          </a:prstGeom>
          <a:noFill/>
          <a:ln>
            <a:solidFill>
              <a:schemeClr val="tx1"/>
            </a:solidFill>
          </a:ln>
        </p:spPr>
        <p:txBody>
          <a:bodyPr wrap="square" rtlCol="0">
            <a:spAutoFit/>
          </a:bodyPr>
          <a:lstStyle/>
          <a:p>
            <a:r>
              <a:rPr lang="en-AU" dirty="0"/>
              <a:t>D</a:t>
            </a:r>
          </a:p>
          <a:p>
            <a:endParaRPr lang="en-AU" dirty="0"/>
          </a:p>
          <a:p>
            <a:pPr algn="ctr"/>
            <a:r>
              <a:rPr lang="en-AU" dirty="0"/>
              <a:t>Dead</a:t>
            </a:r>
          </a:p>
        </p:txBody>
      </p:sp>
      <p:cxnSp>
        <p:nvCxnSpPr>
          <p:cNvPr id="10" name="Straight Arrow Connector 9">
            <a:extLst>
              <a:ext uri="{FF2B5EF4-FFF2-40B4-BE49-F238E27FC236}">
                <a16:creationId xmlns:a16="http://schemas.microsoft.com/office/drawing/2014/main" id="{773655D8-9173-CE72-4D61-1B533C5F8B2D}"/>
              </a:ext>
            </a:extLst>
          </p:cNvPr>
          <p:cNvCxnSpPr>
            <a:cxnSpLocks/>
            <a:stCxn id="5" idx="2"/>
          </p:cNvCxnSpPr>
          <p:nvPr/>
        </p:nvCxnSpPr>
        <p:spPr>
          <a:xfrm>
            <a:off x="1239979" y="2294541"/>
            <a:ext cx="1813179" cy="1347473"/>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CC354014-5669-91C7-549B-19E384E06549}"/>
              </a:ext>
            </a:extLst>
          </p:cNvPr>
          <p:cNvCxnSpPr>
            <a:cxnSpLocks/>
          </p:cNvCxnSpPr>
          <p:nvPr/>
        </p:nvCxnSpPr>
        <p:spPr>
          <a:xfrm>
            <a:off x="1949158" y="1849035"/>
            <a:ext cx="966788"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0C89BA13-411C-2C83-0E94-024DFAD8EA9E}"/>
              </a:ext>
            </a:extLst>
          </p:cNvPr>
          <p:cNvCxnSpPr>
            <a:cxnSpLocks/>
          </p:cNvCxnSpPr>
          <p:nvPr/>
        </p:nvCxnSpPr>
        <p:spPr>
          <a:xfrm flipH="1">
            <a:off x="5325341" y="2303082"/>
            <a:ext cx="1444336" cy="140657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AA6177FD-443A-6D1D-82A4-215933FA1D76}"/>
              </a:ext>
            </a:extLst>
          </p:cNvPr>
          <p:cNvSpPr txBox="1"/>
          <p:nvPr/>
        </p:nvSpPr>
        <p:spPr>
          <a:xfrm>
            <a:off x="5621156" y="1379752"/>
            <a:ext cx="1545792" cy="923330"/>
          </a:xfrm>
          <a:prstGeom prst="rect">
            <a:avLst/>
          </a:prstGeom>
          <a:noFill/>
          <a:ln>
            <a:solidFill>
              <a:schemeClr val="tx1"/>
            </a:solidFill>
          </a:ln>
        </p:spPr>
        <p:txBody>
          <a:bodyPr wrap="square" rtlCol="0">
            <a:spAutoFit/>
          </a:bodyPr>
          <a:lstStyle/>
          <a:p>
            <a:r>
              <a:rPr lang="en-AU" dirty="0"/>
              <a:t>2</a:t>
            </a:r>
          </a:p>
          <a:p>
            <a:endParaRPr lang="en-AU" dirty="0"/>
          </a:p>
          <a:p>
            <a:pPr algn="ctr"/>
            <a:r>
              <a:rPr lang="en-AU" dirty="0"/>
              <a:t>Two events</a:t>
            </a:r>
          </a:p>
        </p:txBody>
      </p:sp>
      <p:sp>
        <p:nvSpPr>
          <p:cNvPr id="14" name="TextBox 13">
            <a:extLst>
              <a:ext uri="{FF2B5EF4-FFF2-40B4-BE49-F238E27FC236}">
                <a16:creationId xmlns:a16="http://schemas.microsoft.com/office/drawing/2014/main" id="{A0177C13-5BCE-3D8D-2BB5-2C3F32D6B958}"/>
              </a:ext>
            </a:extLst>
          </p:cNvPr>
          <p:cNvSpPr txBox="1"/>
          <p:nvPr/>
        </p:nvSpPr>
        <p:spPr>
          <a:xfrm>
            <a:off x="7538460" y="1648210"/>
            <a:ext cx="1545792" cy="369332"/>
          </a:xfrm>
          <a:prstGeom prst="rect">
            <a:avLst/>
          </a:prstGeom>
          <a:noFill/>
          <a:ln>
            <a:noFill/>
          </a:ln>
        </p:spPr>
        <p:txBody>
          <a:bodyPr wrap="square" rtlCol="0">
            <a:spAutoFit/>
          </a:bodyPr>
          <a:lstStyle/>
          <a:p>
            <a:pPr algn="ctr"/>
            <a:r>
              <a:rPr lang="en-AU" dirty="0"/>
              <a:t>…</a:t>
            </a:r>
          </a:p>
        </p:txBody>
      </p:sp>
      <p:cxnSp>
        <p:nvCxnSpPr>
          <p:cNvPr id="15" name="Straight Arrow Connector 14">
            <a:extLst>
              <a:ext uri="{FF2B5EF4-FFF2-40B4-BE49-F238E27FC236}">
                <a16:creationId xmlns:a16="http://schemas.microsoft.com/office/drawing/2014/main" id="{B5A1CCB4-1129-664B-25DC-22D4438AC863}"/>
              </a:ext>
            </a:extLst>
          </p:cNvPr>
          <p:cNvCxnSpPr>
            <a:cxnSpLocks/>
          </p:cNvCxnSpPr>
          <p:nvPr/>
        </p:nvCxnSpPr>
        <p:spPr>
          <a:xfrm>
            <a:off x="4506767" y="1849035"/>
            <a:ext cx="966788"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584857D0-21AF-EC6F-80C3-E380A4108E56}"/>
              </a:ext>
            </a:extLst>
          </p:cNvPr>
          <p:cNvCxnSpPr>
            <a:cxnSpLocks/>
          </p:cNvCxnSpPr>
          <p:nvPr/>
        </p:nvCxnSpPr>
        <p:spPr>
          <a:xfrm>
            <a:off x="7183509" y="1832876"/>
            <a:ext cx="604477" cy="1615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BCBBCE0D-E9F4-2899-F5AE-1680B16FD4CD}"/>
              </a:ext>
            </a:extLst>
          </p:cNvPr>
          <p:cNvCxnSpPr>
            <a:cxnSpLocks/>
          </p:cNvCxnSpPr>
          <p:nvPr/>
        </p:nvCxnSpPr>
        <p:spPr>
          <a:xfrm>
            <a:off x="4075563" y="2337862"/>
            <a:ext cx="0" cy="92333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80304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7FF6A6-CDE0-6C3F-E5C5-CB9B901A0E7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A8D2096-123D-E156-4364-8CBA75551581}"/>
              </a:ext>
              <a:ext uri="{C183D7F6-B498-43B3-948B-1728B52AA6E4}">
                <adec:decorative xmlns:adec="http://schemas.microsoft.com/office/drawing/2017/decorative" val="0"/>
              </a:ext>
            </a:extLst>
          </p:cNvPr>
          <p:cNvSpPr txBox="1">
            <a:spLocks noGrp="1"/>
          </p:cNvSpPr>
          <p:nvPr>
            <p:ph type="title"/>
          </p:nvPr>
        </p:nvSpPr>
        <p:spPr>
          <a:xfrm>
            <a:off x="577850" y="514350"/>
            <a:ext cx="7988300" cy="382156"/>
          </a:xfrm>
          <a:prstGeom prst="rect">
            <a:avLst/>
          </a:prstGeom>
        </p:spPr>
        <p:txBody>
          <a:bodyPr vert="horz" wrap="square" lIns="0" tIns="12700" rIns="0" bIns="0" rtlCol="0">
            <a:spAutoFit/>
          </a:bodyPr>
          <a:lstStyle/>
          <a:p>
            <a:pPr marL="12700" marR="5080">
              <a:lnSpc>
                <a:spcPct val="100000"/>
              </a:lnSpc>
              <a:spcBef>
                <a:spcPts val="100"/>
              </a:spcBef>
            </a:pPr>
            <a:r>
              <a:rPr lang="en-AU" dirty="0"/>
              <a:t>Cumulative hazard</a:t>
            </a:r>
            <a:endParaRPr spc="-10" dirty="0">
              <a:solidFill>
                <a:schemeClr val="accent1"/>
              </a:solidFill>
            </a:endParaRPr>
          </a:p>
        </p:txBody>
      </p:sp>
      <p:sp>
        <p:nvSpPr>
          <p:cNvPr id="3" name="TextBox 2">
            <a:extLst>
              <a:ext uri="{FF2B5EF4-FFF2-40B4-BE49-F238E27FC236}">
                <a16:creationId xmlns:a16="http://schemas.microsoft.com/office/drawing/2014/main" id="{1B6D558C-34B9-8E0F-41D4-3F33298F8CD1}"/>
              </a:ext>
            </a:extLst>
          </p:cNvPr>
          <p:cNvSpPr txBox="1"/>
          <p:nvPr/>
        </p:nvSpPr>
        <p:spPr>
          <a:xfrm>
            <a:off x="577850" y="896506"/>
            <a:ext cx="8296667" cy="2562240"/>
          </a:xfrm>
          <a:prstGeom prst="rect">
            <a:avLst/>
          </a:prstGeom>
          <a:noFill/>
        </p:spPr>
        <p:txBody>
          <a:bodyPr wrap="square" rtlCol="0">
            <a:spAutoFit/>
          </a:bodyPr>
          <a:lstStyle/>
          <a:p>
            <a:pPr>
              <a:lnSpc>
                <a:spcPct val="150000"/>
              </a:lnSpc>
            </a:pPr>
            <a:r>
              <a:rPr lang="en-US" sz="1200" dirty="0">
                <a:latin typeface="Courier New" panose="02070309020205020404" pitchFamily="49" charset="0"/>
                <a:cs typeface="Courier New" panose="02070309020205020404" pitchFamily="49" charset="0"/>
              </a:rPr>
              <a:t>#Cumulative intensity function – control</a:t>
            </a:r>
          </a:p>
          <a:p>
            <a:pPr>
              <a:lnSpc>
                <a:spcPct val="150000"/>
              </a:lnSpc>
            </a:pPr>
            <a:r>
              <a:rPr lang="en-US" sz="1200" dirty="0">
                <a:latin typeface="Courier New" panose="02070309020205020404" pitchFamily="49" charset="0"/>
                <a:cs typeface="Courier New" panose="02070309020205020404" pitchFamily="49" charset="0"/>
              </a:rPr>
              <a:t>cum_trans0&lt;- </a:t>
            </a:r>
            <a:r>
              <a:rPr lang="en-US" sz="1200" dirty="0" err="1">
                <a:latin typeface="Courier New" panose="02070309020205020404" pitchFamily="49" charset="0"/>
                <a:cs typeface="Courier New" panose="02070309020205020404" pitchFamily="49" charset="0"/>
              </a:rPr>
              <a:t>msfit.flexsurvreg</a:t>
            </a:r>
            <a:r>
              <a:rPr lang="en-US" sz="1200" dirty="0">
                <a:latin typeface="Courier New" panose="02070309020205020404" pitchFamily="49" charset="0"/>
                <a:cs typeface="Courier New" panose="02070309020205020404" pitchFamily="49" charset="0"/>
              </a:rPr>
              <a:t>(</a:t>
            </a:r>
            <a:r>
              <a:rPr lang="en-US" sz="1200" dirty="0" err="1">
                <a:latin typeface="Courier New" panose="02070309020205020404" pitchFamily="49" charset="0"/>
                <a:cs typeface="Courier New" panose="02070309020205020404" pitchFamily="49" charset="0"/>
              </a:rPr>
              <a:t>msm_alltrans</a:t>
            </a:r>
            <a:r>
              <a:rPr lang="en-US" sz="1200" dirty="0">
                <a:latin typeface="Courier New" panose="02070309020205020404" pitchFamily="49" charset="0"/>
                <a:cs typeface="Courier New" panose="02070309020205020404" pitchFamily="49" charset="0"/>
              </a:rPr>
              <a:t>, t=seq(0,5,by=0.2), </a:t>
            </a:r>
            <a:r>
              <a:rPr lang="en-US" sz="1200" dirty="0" err="1">
                <a:latin typeface="Courier New" panose="02070309020205020404" pitchFamily="49" charset="0"/>
                <a:cs typeface="Courier New" panose="02070309020205020404" pitchFamily="49" charset="0"/>
              </a:rPr>
              <a:t>newdata</a:t>
            </a:r>
            <a:r>
              <a:rPr lang="en-US" sz="1200" dirty="0">
                <a:latin typeface="Courier New" panose="02070309020205020404" pitchFamily="49" charset="0"/>
                <a:cs typeface="Courier New" panose="02070309020205020404" pitchFamily="49" charset="0"/>
              </a:rPr>
              <a:t>=msm_preddata0, trans=</a:t>
            </a:r>
            <a:r>
              <a:rPr lang="en-US" sz="1200" dirty="0" err="1">
                <a:latin typeface="Courier New" panose="02070309020205020404" pitchFamily="49" charset="0"/>
                <a:cs typeface="Courier New" panose="02070309020205020404" pitchFamily="49" charset="0"/>
              </a:rPr>
              <a:t>tmat_flexsurv</a:t>
            </a:r>
            <a:r>
              <a:rPr lang="en-US" sz="1200" dirty="0">
                <a:latin typeface="Courier New" panose="02070309020205020404" pitchFamily="49" charset="0"/>
                <a:cs typeface="Courier New" panose="02070309020205020404" pitchFamily="49" charset="0"/>
              </a:rPr>
              <a:t>)</a:t>
            </a:r>
          </a:p>
          <a:p>
            <a:pPr>
              <a:lnSpc>
                <a:spcPct val="150000"/>
              </a:lnSpc>
            </a:pPr>
            <a:endParaRPr lang="en-US" sz="1200" dirty="0">
              <a:latin typeface="Courier New" panose="02070309020205020404" pitchFamily="49" charset="0"/>
              <a:cs typeface="Courier New" panose="02070309020205020404" pitchFamily="49" charset="0"/>
            </a:endParaRPr>
          </a:p>
          <a:p>
            <a:pPr>
              <a:lnSpc>
                <a:spcPct val="150000"/>
              </a:lnSpc>
            </a:pPr>
            <a:r>
              <a:rPr lang="en-US" sz="1200" dirty="0">
                <a:latin typeface="Courier New" panose="02070309020205020404" pitchFamily="49" charset="0"/>
                <a:cs typeface="Courier New" panose="02070309020205020404" pitchFamily="49" charset="0"/>
              </a:rPr>
              <a:t>#Cumulative intensity function – treatment</a:t>
            </a:r>
          </a:p>
          <a:p>
            <a:pPr>
              <a:lnSpc>
                <a:spcPct val="150000"/>
              </a:lnSpc>
            </a:pPr>
            <a:r>
              <a:rPr lang="en-US" sz="1200" dirty="0">
                <a:latin typeface="Courier New" panose="02070309020205020404" pitchFamily="49" charset="0"/>
                <a:cs typeface="Courier New" panose="02070309020205020404" pitchFamily="49" charset="0"/>
              </a:rPr>
              <a:t>cum_trans1&lt;- </a:t>
            </a:r>
            <a:r>
              <a:rPr lang="en-US" sz="1200" dirty="0" err="1">
                <a:latin typeface="Courier New" panose="02070309020205020404" pitchFamily="49" charset="0"/>
                <a:cs typeface="Courier New" panose="02070309020205020404" pitchFamily="49" charset="0"/>
              </a:rPr>
              <a:t>msfit.flexsurvreg</a:t>
            </a:r>
            <a:r>
              <a:rPr lang="en-US" sz="1200" dirty="0">
                <a:latin typeface="Courier New" panose="02070309020205020404" pitchFamily="49" charset="0"/>
                <a:cs typeface="Courier New" panose="02070309020205020404" pitchFamily="49" charset="0"/>
              </a:rPr>
              <a:t>(</a:t>
            </a:r>
            <a:r>
              <a:rPr lang="en-US" sz="1200" dirty="0" err="1">
                <a:latin typeface="Courier New" panose="02070309020205020404" pitchFamily="49" charset="0"/>
                <a:cs typeface="Courier New" panose="02070309020205020404" pitchFamily="49" charset="0"/>
              </a:rPr>
              <a:t>msm_alltrans</a:t>
            </a:r>
            <a:r>
              <a:rPr lang="en-US" sz="1200" dirty="0">
                <a:latin typeface="Courier New" panose="02070309020205020404" pitchFamily="49" charset="0"/>
                <a:cs typeface="Courier New" panose="02070309020205020404" pitchFamily="49" charset="0"/>
              </a:rPr>
              <a:t>, t=seq(0,5,by=0.2), </a:t>
            </a:r>
            <a:r>
              <a:rPr lang="en-US" sz="1200" dirty="0" err="1">
                <a:latin typeface="Courier New" panose="02070309020205020404" pitchFamily="49" charset="0"/>
                <a:cs typeface="Courier New" panose="02070309020205020404" pitchFamily="49" charset="0"/>
              </a:rPr>
              <a:t>newdata</a:t>
            </a:r>
            <a:r>
              <a:rPr lang="en-US" sz="1200" dirty="0">
                <a:latin typeface="Courier New" panose="02070309020205020404" pitchFamily="49" charset="0"/>
                <a:cs typeface="Courier New" panose="02070309020205020404" pitchFamily="49" charset="0"/>
              </a:rPr>
              <a:t>=msm_preddata1, trans=</a:t>
            </a:r>
            <a:r>
              <a:rPr lang="en-US" sz="1200" dirty="0" err="1">
                <a:latin typeface="Courier New" panose="02070309020205020404" pitchFamily="49" charset="0"/>
                <a:cs typeface="Courier New" panose="02070309020205020404" pitchFamily="49" charset="0"/>
              </a:rPr>
              <a:t>tmat_flexsurv</a:t>
            </a:r>
            <a:r>
              <a:rPr lang="en-US" sz="1200" dirty="0">
                <a:latin typeface="Courier New" panose="02070309020205020404" pitchFamily="49" charset="0"/>
                <a:cs typeface="Courier New" panose="02070309020205020404" pitchFamily="49" charset="0"/>
              </a:rPr>
              <a:t>)</a:t>
            </a:r>
          </a:p>
          <a:p>
            <a:pPr>
              <a:lnSpc>
                <a:spcPct val="150000"/>
              </a:lnSpc>
            </a:pPr>
            <a:endParaRPr lang="en-US" sz="1200" dirty="0">
              <a:latin typeface="Courier New" panose="02070309020205020404" pitchFamily="49" charset="0"/>
              <a:cs typeface="Courier New" panose="02070309020205020404" pitchFamily="49" charset="0"/>
            </a:endParaRPr>
          </a:p>
          <a:p>
            <a:pPr>
              <a:lnSpc>
                <a:spcPct val="150000"/>
              </a:lnSpc>
            </a:pPr>
            <a:endParaRPr lang="en-AU" sz="12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401865801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5AA50E-6DDF-49B1-2132-B1D768093AB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B6143D7-B000-F07D-7DF3-02FADCD5DCD6}"/>
              </a:ext>
              <a:ext uri="{C183D7F6-B498-43B3-948B-1728B52AA6E4}">
                <adec:decorative xmlns:adec="http://schemas.microsoft.com/office/drawing/2017/decorative" val="0"/>
              </a:ext>
            </a:extLst>
          </p:cNvPr>
          <p:cNvSpPr txBox="1">
            <a:spLocks noGrp="1"/>
          </p:cNvSpPr>
          <p:nvPr>
            <p:ph type="title"/>
          </p:nvPr>
        </p:nvSpPr>
        <p:spPr>
          <a:xfrm>
            <a:off x="577850" y="389659"/>
            <a:ext cx="7988300" cy="382156"/>
          </a:xfrm>
          <a:prstGeom prst="rect">
            <a:avLst/>
          </a:prstGeom>
        </p:spPr>
        <p:txBody>
          <a:bodyPr vert="horz" wrap="square" lIns="0" tIns="12700" rIns="0" bIns="0" rtlCol="0">
            <a:spAutoFit/>
          </a:bodyPr>
          <a:lstStyle/>
          <a:p>
            <a:pPr marL="12700" marR="5080">
              <a:lnSpc>
                <a:spcPct val="100000"/>
              </a:lnSpc>
              <a:spcBef>
                <a:spcPts val="100"/>
              </a:spcBef>
            </a:pPr>
            <a:r>
              <a:rPr lang="en-AU" dirty="0"/>
              <a:t>Cumulative hazard - </a:t>
            </a:r>
            <a:r>
              <a:rPr lang="en-AU" dirty="0" err="1"/>
              <a:t>Flexsurvspline</a:t>
            </a:r>
            <a:endParaRPr spc="-10" dirty="0">
              <a:solidFill>
                <a:schemeClr val="accent1"/>
              </a:solidFill>
            </a:endParaRPr>
          </a:p>
        </p:txBody>
      </p:sp>
      <p:pic>
        <p:nvPicPr>
          <p:cNvPr id="9" name="Picture 8">
            <a:extLst>
              <a:ext uri="{FF2B5EF4-FFF2-40B4-BE49-F238E27FC236}">
                <a16:creationId xmlns:a16="http://schemas.microsoft.com/office/drawing/2014/main" id="{5C16C0E2-4C39-BE5A-7271-9C6AEF09A319}"/>
              </a:ext>
            </a:extLst>
          </p:cNvPr>
          <p:cNvPicPr>
            <a:picLocks noChangeAspect="1"/>
          </p:cNvPicPr>
          <p:nvPr/>
        </p:nvPicPr>
        <p:blipFill>
          <a:blip r:embed="rId3"/>
          <a:stretch>
            <a:fillRect/>
          </a:stretch>
        </p:blipFill>
        <p:spPr>
          <a:xfrm>
            <a:off x="1915367" y="872835"/>
            <a:ext cx="5486114" cy="4146857"/>
          </a:xfrm>
          <a:prstGeom prst="rect">
            <a:avLst/>
          </a:prstGeom>
        </p:spPr>
      </p:pic>
    </p:spTree>
    <p:extLst>
      <p:ext uri="{BB962C8B-B14F-4D97-AF65-F5344CB8AC3E}">
        <p14:creationId xmlns:p14="http://schemas.microsoft.com/office/powerpoint/2010/main" val="229521939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C282F3-CCF8-F07D-F381-7D33568A585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AB7FA53-2A84-0D4D-D9BB-BD9D1E535FC8}"/>
              </a:ext>
              <a:ext uri="{C183D7F6-B498-43B3-948B-1728B52AA6E4}">
                <adec:decorative xmlns:adec="http://schemas.microsoft.com/office/drawing/2017/decorative" val="0"/>
              </a:ext>
            </a:extLst>
          </p:cNvPr>
          <p:cNvSpPr txBox="1">
            <a:spLocks noGrp="1"/>
          </p:cNvSpPr>
          <p:nvPr>
            <p:ph type="title"/>
          </p:nvPr>
        </p:nvSpPr>
        <p:spPr>
          <a:xfrm>
            <a:off x="577850" y="514350"/>
            <a:ext cx="7988300" cy="382156"/>
          </a:xfrm>
          <a:prstGeom prst="rect">
            <a:avLst/>
          </a:prstGeom>
        </p:spPr>
        <p:txBody>
          <a:bodyPr vert="horz" wrap="square" lIns="0" tIns="12700" rIns="0" bIns="0" rtlCol="0">
            <a:spAutoFit/>
          </a:bodyPr>
          <a:lstStyle/>
          <a:p>
            <a:pPr marL="12700" marR="5080">
              <a:lnSpc>
                <a:spcPct val="100000"/>
              </a:lnSpc>
              <a:spcBef>
                <a:spcPts val="100"/>
              </a:spcBef>
            </a:pPr>
            <a:r>
              <a:rPr lang="en-AU" dirty="0"/>
              <a:t>Probability in state</a:t>
            </a:r>
            <a:endParaRPr spc="-10" dirty="0">
              <a:solidFill>
                <a:schemeClr val="accent1"/>
              </a:solidFill>
            </a:endParaRPr>
          </a:p>
        </p:txBody>
      </p:sp>
      <p:sp>
        <p:nvSpPr>
          <p:cNvPr id="3" name="TextBox 2">
            <a:extLst>
              <a:ext uri="{FF2B5EF4-FFF2-40B4-BE49-F238E27FC236}">
                <a16:creationId xmlns:a16="http://schemas.microsoft.com/office/drawing/2014/main" id="{33864CD0-45CA-0AEE-FB1A-38F4B7F923AB}"/>
              </a:ext>
            </a:extLst>
          </p:cNvPr>
          <p:cNvSpPr txBox="1"/>
          <p:nvPr/>
        </p:nvSpPr>
        <p:spPr>
          <a:xfrm>
            <a:off x="577850" y="896506"/>
            <a:ext cx="8296667" cy="1731243"/>
          </a:xfrm>
          <a:prstGeom prst="rect">
            <a:avLst/>
          </a:prstGeom>
          <a:noFill/>
        </p:spPr>
        <p:txBody>
          <a:bodyPr wrap="square" rtlCol="0">
            <a:spAutoFit/>
          </a:bodyPr>
          <a:lstStyle/>
          <a:p>
            <a:pPr>
              <a:lnSpc>
                <a:spcPct val="150000"/>
              </a:lnSpc>
            </a:pPr>
            <a:r>
              <a:rPr lang="en-US" sz="1200" dirty="0">
                <a:latin typeface="Courier New" panose="02070309020205020404" pitchFamily="49" charset="0"/>
                <a:cs typeface="Courier New" panose="02070309020205020404" pitchFamily="49" charset="0"/>
              </a:rPr>
              <a:t>#Probability in state – control</a:t>
            </a:r>
          </a:p>
          <a:p>
            <a:pPr>
              <a:lnSpc>
                <a:spcPct val="150000"/>
              </a:lnSpc>
            </a:pPr>
            <a:r>
              <a:rPr lang="en-US" sz="1200" dirty="0">
                <a:latin typeface="Courier New" panose="02070309020205020404" pitchFamily="49" charset="0"/>
                <a:cs typeface="Courier New" panose="02070309020205020404" pitchFamily="49" charset="0"/>
              </a:rPr>
              <a:t>prob_instate0 &lt;- </a:t>
            </a:r>
            <a:r>
              <a:rPr lang="en-US" sz="1200" dirty="0" err="1">
                <a:latin typeface="Courier New" panose="02070309020205020404" pitchFamily="49" charset="0"/>
                <a:cs typeface="Courier New" panose="02070309020205020404" pitchFamily="49" charset="0"/>
              </a:rPr>
              <a:t>probtrans</a:t>
            </a:r>
            <a:r>
              <a:rPr lang="en-US" sz="1200" dirty="0">
                <a:latin typeface="Courier New" panose="02070309020205020404" pitchFamily="49" charset="0"/>
                <a:cs typeface="Courier New" panose="02070309020205020404" pitchFamily="49" charset="0"/>
              </a:rPr>
              <a:t>(cum_trans0, </a:t>
            </a:r>
            <a:r>
              <a:rPr lang="en-US" sz="1200" dirty="0" err="1">
                <a:latin typeface="Courier New" panose="02070309020205020404" pitchFamily="49" charset="0"/>
                <a:cs typeface="Courier New" panose="02070309020205020404" pitchFamily="49" charset="0"/>
              </a:rPr>
              <a:t>predt</a:t>
            </a:r>
            <a:r>
              <a:rPr lang="en-US" sz="1200" dirty="0">
                <a:latin typeface="Courier New" panose="02070309020205020404" pitchFamily="49" charset="0"/>
                <a:cs typeface="Courier New" panose="02070309020205020404" pitchFamily="49" charset="0"/>
              </a:rPr>
              <a:t>=0, direction="forward")</a:t>
            </a:r>
          </a:p>
          <a:p>
            <a:pPr>
              <a:lnSpc>
                <a:spcPct val="150000"/>
              </a:lnSpc>
            </a:pPr>
            <a:endParaRPr lang="en-US" sz="1200" dirty="0">
              <a:latin typeface="Courier New" panose="02070309020205020404" pitchFamily="49" charset="0"/>
              <a:cs typeface="Courier New" panose="02070309020205020404" pitchFamily="49" charset="0"/>
            </a:endParaRPr>
          </a:p>
          <a:p>
            <a:pPr>
              <a:lnSpc>
                <a:spcPct val="150000"/>
              </a:lnSpc>
            </a:pPr>
            <a:r>
              <a:rPr lang="en-US" sz="1200" dirty="0">
                <a:latin typeface="Courier New" panose="02070309020205020404" pitchFamily="49" charset="0"/>
                <a:cs typeface="Courier New" panose="02070309020205020404" pitchFamily="49" charset="0"/>
              </a:rPr>
              <a:t>#Probability in state – treatment</a:t>
            </a:r>
          </a:p>
          <a:p>
            <a:pPr>
              <a:lnSpc>
                <a:spcPct val="150000"/>
              </a:lnSpc>
            </a:pPr>
            <a:r>
              <a:rPr lang="en-US" sz="1200" dirty="0">
                <a:latin typeface="Courier New" panose="02070309020205020404" pitchFamily="49" charset="0"/>
                <a:cs typeface="Courier New" panose="02070309020205020404" pitchFamily="49" charset="0"/>
              </a:rPr>
              <a:t>prob_instate1 &lt;- </a:t>
            </a:r>
            <a:r>
              <a:rPr lang="en-US" sz="1200" dirty="0" err="1">
                <a:latin typeface="Courier New" panose="02070309020205020404" pitchFamily="49" charset="0"/>
                <a:cs typeface="Courier New" panose="02070309020205020404" pitchFamily="49" charset="0"/>
              </a:rPr>
              <a:t>probtrans</a:t>
            </a:r>
            <a:r>
              <a:rPr lang="en-US" sz="1200" dirty="0">
                <a:latin typeface="Courier New" panose="02070309020205020404" pitchFamily="49" charset="0"/>
                <a:cs typeface="Courier New" panose="02070309020205020404" pitchFamily="49" charset="0"/>
              </a:rPr>
              <a:t>(cum_trans1, </a:t>
            </a:r>
            <a:r>
              <a:rPr lang="en-US" sz="1200" dirty="0" err="1">
                <a:latin typeface="Courier New" panose="02070309020205020404" pitchFamily="49" charset="0"/>
                <a:cs typeface="Courier New" panose="02070309020205020404" pitchFamily="49" charset="0"/>
              </a:rPr>
              <a:t>predt</a:t>
            </a:r>
            <a:r>
              <a:rPr lang="en-US" sz="1200" dirty="0">
                <a:latin typeface="Courier New" panose="02070309020205020404" pitchFamily="49" charset="0"/>
                <a:cs typeface="Courier New" panose="02070309020205020404" pitchFamily="49" charset="0"/>
              </a:rPr>
              <a:t>=0, direction="forward")</a:t>
            </a:r>
          </a:p>
          <a:p>
            <a:pPr>
              <a:lnSpc>
                <a:spcPct val="150000"/>
              </a:lnSpc>
            </a:pPr>
            <a:endParaRPr lang="en-AU" sz="12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07472203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F46226-8A4F-4037-ED36-5F6829217F1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6E1F258-8B62-A2AA-CCEB-2C86CE59A354}"/>
              </a:ext>
              <a:ext uri="{C183D7F6-B498-43B3-948B-1728B52AA6E4}">
                <adec:decorative xmlns:adec="http://schemas.microsoft.com/office/drawing/2017/decorative" val="0"/>
              </a:ext>
            </a:extLst>
          </p:cNvPr>
          <p:cNvSpPr txBox="1">
            <a:spLocks noGrp="1"/>
          </p:cNvSpPr>
          <p:nvPr>
            <p:ph type="title"/>
          </p:nvPr>
        </p:nvSpPr>
        <p:spPr>
          <a:xfrm>
            <a:off x="577850" y="514350"/>
            <a:ext cx="7988300" cy="382156"/>
          </a:xfrm>
          <a:prstGeom prst="rect">
            <a:avLst/>
          </a:prstGeom>
        </p:spPr>
        <p:txBody>
          <a:bodyPr vert="horz" wrap="square" lIns="0" tIns="12700" rIns="0" bIns="0" rtlCol="0">
            <a:spAutoFit/>
          </a:bodyPr>
          <a:lstStyle/>
          <a:p>
            <a:pPr marL="12700" marR="5080">
              <a:lnSpc>
                <a:spcPct val="100000"/>
              </a:lnSpc>
              <a:spcBef>
                <a:spcPts val="100"/>
              </a:spcBef>
            </a:pPr>
            <a:r>
              <a:rPr lang="en-AU" dirty="0"/>
              <a:t>Probability in state</a:t>
            </a:r>
            <a:endParaRPr spc="-10" dirty="0">
              <a:solidFill>
                <a:schemeClr val="accent1"/>
              </a:solidFill>
            </a:endParaRPr>
          </a:p>
        </p:txBody>
      </p:sp>
      <p:pic>
        <p:nvPicPr>
          <p:cNvPr id="5" name="Picture 4">
            <a:extLst>
              <a:ext uri="{FF2B5EF4-FFF2-40B4-BE49-F238E27FC236}">
                <a16:creationId xmlns:a16="http://schemas.microsoft.com/office/drawing/2014/main" id="{06A751CA-FAD3-A74C-6A89-A8DAA36BE41C}"/>
              </a:ext>
            </a:extLst>
          </p:cNvPr>
          <p:cNvPicPr>
            <a:picLocks noChangeAspect="1"/>
          </p:cNvPicPr>
          <p:nvPr/>
        </p:nvPicPr>
        <p:blipFill>
          <a:blip r:embed="rId3"/>
          <a:stretch>
            <a:fillRect/>
          </a:stretch>
        </p:blipFill>
        <p:spPr>
          <a:xfrm>
            <a:off x="2268659" y="984091"/>
            <a:ext cx="5471760" cy="3645059"/>
          </a:xfrm>
          <a:prstGeom prst="rect">
            <a:avLst/>
          </a:prstGeom>
        </p:spPr>
      </p:pic>
    </p:spTree>
    <p:extLst>
      <p:ext uri="{BB962C8B-B14F-4D97-AF65-F5344CB8AC3E}">
        <p14:creationId xmlns:p14="http://schemas.microsoft.com/office/powerpoint/2010/main" val="405959157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17A682-E408-F40A-9B30-50A11FDA844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79185CE-7FCE-0DE6-C83F-589C1119E251}"/>
              </a:ext>
              <a:ext uri="{C183D7F6-B498-43B3-948B-1728B52AA6E4}">
                <adec:decorative xmlns:adec="http://schemas.microsoft.com/office/drawing/2017/decorative" val="0"/>
              </a:ext>
            </a:extLst>
          </p:cNvPr>
          <p:cNvSpPr txBox="1">
            <a:spLocks noGrp="1"/>
          </p:cNvSpPr>
          <p:nvPr>
            <p:ph type="title"/>
          </p:nvPr>
        </p:nvSpPr>
        <p:spPr>
          <a:xfrm>
            <a:off x="577850" y="514350"/>
            <a:ext cx="7988300" cy="382156"/>
          </a:xfrm>
          <a:prstGeom prst="rect">
            <a:avLst/>
          </a:prstGeom>
        </p:spPr>
        <p:txBody>
          <a:bodyPr vert="horz" wrap="square" lIns="0" tIns="12700" rIns="0" bIns="0" rtlCol="0">
            <a:spAutoFit/>
          </a:bodyPr>
          <a:lstStyle/>
          <a:p>
            <a:pPr marL="12700" marR="5080">
              <a:lnSpc>
                <a:spcPct val="100000"/>
              </a:lnSpc>
              <a:spcBef>
                <a:spcPts val="100"/>
              </a:spcBef>
            </a:pPr>
            <a:r>
              <a:rPr lang="en-AU" dirty="0"/>
              <a:t>Important observations</a:t>
            </a:r>
            <a:endParaRPr spc="-10" dirty="0">
              <a:solidFill>
                <a:schemeClr val="accent1"/>
              </a:solidFill>
            </a:endParaRPr>
          </a:p>
        </p:txBody>
      </p:sp>
      <p:sp>
        <p:nvSpPr>
          <p:cNvPr id="3" name="TextBox 2">
            <a:extLst>
              <a:ext uri="{FF2B5EF4-FFF2-40B4-BE49-F238E27FC236}">
                <a16:creationId xmlns:a16="http://schemas.microsoft.com/office/drawing/2014/main" id="{B430DAEC-8927-447E-3B65-1B94CE98DC8C}"/>
              </a:ext>
            </a:extLst>
          </p:cNvPr>
          <p:cNvSpPr txBox="1"/>
          <p:nvPr/>
        </p:nvSpPr>
        <p:spPr>
          <a:xfrm>
            <a:off x="577850" y="1031230"/>
            <a:ext cx="7589405" cy="2534027"/>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AU" dirty="0">
                <a:latin typeface="Arial" panose="020B0604020202020204" pitchFamily="34" charset="0"/>
                <a:cs typeface="Arial" panose="020B0604020202020204" pitchFamily="34" charset="0"/>
              </a:rPr>
              <a:t>Cumulative hazard and probability in state have differed to </a:t>
            </a:r>
            <a:r>
              <a:rPr lang="en-AU" dirty="0" err="1">
                <a:latin typeface="Arial" panose="020B0604020202020204" pitchFamily="34" charset="0"/>
                <a:cs typeface="Arial" panose="020B0604020202020204" pitchFamily="34" charset="0"/>
              </a:rPr>
              <a:t>coxph</a:t>
            </a:r>
            <a:r>
              <a:rPr lang="en-AU"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AU" dirty="0">
                <a:latin typeface="Arial" panose="020B0604020202020204" pitchFamily="34" charset="0"/>
                <a:cs typeface="Arial" panose="020B0604020202020204" pitchFamily="34" charset="0"/>
              </a:rPr>
              <a:t>Estimated covariate effects are similar → relative effects similar</a:t>
            </a:r>
          </a:p>
          <a:p>
            <a:pPr marL="285750" indent="-285750">
              <a:lnSpc>
                <a:spcPct val="150000"/>
              </a:lnSpc>
              <a:buFont typeface="Arial" panose="020B0604020202020204" pitchFamily="34" charset="0"/>
              <a:buChar char="•"/>
            </a:pPr>
            <a:r>
              <a:rPr lang="en-AU" dirty="0">
                <a:latin typeface="Arial" panose="020B0604020202020204" pitchFamily="34" charset="0"/>
                <a:cs typeface="Arial" panose="020B0604020202020204" pitchFamily="34" charset="0"/>
              </a:rPr>
              <a:t>Probability in state → absolute effects differ</a:t>
            </a:r>
          </a:p>
          <a:p>
            <a:pPr marL="285750" indent="-285750">
              <a:lnSpc>
                <a:spcPct val="150000"/>
              </a:lnSpc>
              <a:buFont typeface="Arial" panose="020B0604020202020204" pitchFamily="34" charset="0"/>
              <a:buChar char="•"/>
            </a:pPr>
            <a:endParaRPr lang="en-AU"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endParaRPr lang="en-AU"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AU" dirty="0">
                <a:latin typeface="Arial" panose="020B0604020202020204" pitchFamily="34" charset="0"/>
                <a:cs typeface="Arial" panose="020B0604020202020204" pitchFamily="34" charset="0"/>
              </a:rPr>
              <a:t>Fundamental difference in baseline hazard functions</a:t>
            </a:r>
          </a:p>
        </p:txBody>
      </p:sp>
    </p:spTree>
    <p:extLst>
      <p:ext uri="{BB962C8B-B14F-4D97-AF65-F5344CB8AC3E}">
        <p14:creationId xmlns:p14="http://schemas.microsoft.com/office/powerpoint/2010/main" val="73615534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32D946-698E-6A1B-AC56-0CDF1F68506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FAF8C79-5778-C76F-2A38-7301B95858CD}"/>
              </a:ext>
            </a:extLst>
          </p:cNvPr>
          <p:cNvSpPr>
            <a:spLocks noGrp="1"/>
          </p:cNvSpPr>
          <p:nvPr>
            <p:ph type="title"/>
          </p:nvPr>
        </p:nvSpPr>
        <p:spPr/>
        <p:txBody>
          <a:bodyPr/>
          <a:lstStyle/>
          <a:p>
            <a:r>
              <a:rPr lang="en-AU" dirty="0"/>
              <a:t>‘</a:t>
            </a:r>
            <a:r>
              <a:rPr lang="en-AU" dirty="0" err="1"/>
              <a:t>flexsurvreg</a:t>
            </a:r>
            <a:r>
              <a:rPr lang="en-AU" dirty="0"/>
              <a:t>’</a:t>
            </a:r>
          </a:p>
        </p:txBody>
      </p:sp>
    </p:spTree>
    <p:extLst>
      <p:ext uri="{BB962C8B-B14F-4D97-AF65-F5344CB8AC3E}">
        <p14:creationId xmlns:p14="http://schemas.microsoft.com/office/powerpoint/2010/main" val="119199837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CA8B33-B524-3529-B0D2-91922982053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3BC0CF3-A5E1-F396-51DC-6D555F89E13B}"/>
              </a:ext>
              <a:ext uri="{C183D7F6-B498-43B3-948B-1728B52AA6E4}">
                <adec:decorative xmlns:adec="http://schemas.microsoft.com/office/drawing/2017/decorative" val="0"/>
              </a:ext>
            </a:extLst>
          </p:cNvPr>
          <p:cNvSpPr txBox="1">
            <a:spLocks noGrp="1"/>
          </p:cNvSpPr>
          <p:nvPr>
            <p:ph type="title"/>
          </p:nvPr>
        </p:nvSpPr>
        <p:spPr>
          <a:xfrm>
            <a:off x="577850" y="514350"/>
            <a:ext cx="7988300" cy="382156"/>
          </a:xfrm>
          <a:prstGeom prst="rect">
            <a:avLst/>
          </a:prstGeom>
        </p:spPr>
        <p:txBody>
          <a:bodyPr vert="horz" wrap="square" lIns="0" tIns="12700" rIns="0" bIns="0" rtlCol="0">
            <a:spAutoFit/>
          </a:bodyPr>
          <a:lstStyle/>
          <a:p>
            <a:pPr marL="12700" marR="5080">
              <a:lnSpc>
                <a:spcPct val="100000"/>
              </a:lnSpc>
              <a:spcBef>
                <a:spcPts val="100"/>
              </a:spcBef>
            </a:pPr>
            <a:r>
              <a:rPr lang="en-AU" dirty="0"/>
              <a:t>Using ‘</a:t>
            </a:r>
            <a:r>
              <a:rPr lang="en-AU" dirty="0" err="1"/>
              <a:t>flexsurvreg</a:t>
            </a:r>
            <a:r>
              <a:rPr lang="en-AU" dirty="0"/>
              <a:t>’</a:t>
            </a:r>
            <a:endParaRPr spc="-10" dirty="0">
              <a:solidFill>
                <a:schemeClr val="accent1"/>
              </a:solidFill>
            </a:endParaRPr>
          </a:p>
        </p:txBody>
      </p:sp>
      <p:sp>
        <p:nvSpPr>
          <p:cNvPr id="3" name="TextBox 2">
            <a:extLst>
              <a:ext uri="{FF2B5EF4-FFF2-40B4-BE49-F238E27FC236}">
                <a16:creationId xmlns:a16="http://schemas.microsoft.com/office/drawing/2014/main" id="{12D2D17A-2546-4010-52F2-5C52701F6966}"/>
              </a:ext>
            </a:extLst>
          </p:cNvPr>
          <p:cNvSpPr txBox="1"/>
          <p:nvPr/>
        </p:nvSpPr>
        <p:spPr>
          <a:xfrm>
            <a:off x="577850" y="1031230"/>
            <a:ext cx="7589405" cy="1287532"/>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AU" dirty="0">
                <a:latin typeface="Arial" panose="020B0604020202020204" pitchFamily="34" charset="0"/>
                <a:cs typeface="Arial" panose="020B0604020202020204" pitchFamily="34" charset="0"/>
              </a:rPr>
              <a:t>Fits fully parametric survival model</a:t>
            </a:r>
          </a:p>
          <a:p>
            <a:pPr marL="285750" indent="-285750">
              <a:lnSpc>
                <a:spcPct val="150000"/>
              </a:lnSpc>
              <a:buFont typeface="Arial" panose="020B0604020202020204" pitchFamily="34" charset="0"/>
              <a:buChar char="•"/>
            </a:pPr>
            <a:r>
              <a:rPr lang="en-AU" dirty="0">
                <a:latin typeface="Arial" panose="020B0604020202020204" pitchFamily="34" charset="0"/>
                <a:cs typeface="Arial" panose="020B0604020202020204" pitchFamily="34" charset="0"/>
              </a:rPr>
              <a:t>Similar functionality to ‘</a:t>
            </a:r>
            <a:r>
              <a:rPr lang="en-AU" dirty="0" err="1">
                <a:latin typeface="Arial" panose="020B0604020202020204" pitchFamily="34" charset="0"/>
                <a:cs typeface="Arial" panose="020B0604020202020204" pitchFamily="34" charset="0"/>
              </a:rPr>
              <a:t>flexsurvspline</a:t>
            </a:r>
            <a:r>
              <a:rPr lang="en-AU"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AU" dirty="0">
                <a:latin typeface="Arial" panose="020B0604020202020204" pitchFamily="34" charset="0"/>
                <a:cs typeface="Arial" panose="020B0604020202020204" pitchFamily="34" charset="0"/>
              </a:rPr>
              <a:t>Coding provided &amp; similar output</a:t>
            </a:r>
          </a:p>
        </p:txBody>
      </p:sp>
    </p:spTree>
    <p:extLst>
      <p:ext uri="{BB962C8B-B14F-4D97-AF65-F5344CB8AC3E}">
        <p14:creationId xmlns:p14="http://schemas.microsoft.com/office/powerpoint/2010/main" val="261473652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7E5F69-8707-F148-E695-615670242B2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4C84CC3-BE0C-CEBD-F38B-144EB2E51215}"/>
              </a:ext>
            </a:extLst>
          </p:cNvPr>
          <p:cNvSpPr>
            <a:spLocks noGrp="1"/>
          </p:cNvSpPr>
          <p:nvPr>
            <p:ph type="title"/>
          </p:nvPr>
        </p:nvSpPr>
        <p:spPr/>
        <p:txBody>
          <a:bodyPr/>
          <a:lstStyle/>
          <a:p>
            <a:r>
              <a:rPr lang="en-AU" dirty="0"/>
              <a:t>Transition-specific covariates</a:t>
            </a:r>
          </a:p>
        </p:txBody>
      </p:sp>
    </p:spTree>
    <p:extLst>
      <p:ext uri="{BB962C8B-B14F-4D97-AF65-F5344CB8AC3E}">
        <p14:creationId xmlns:p14="http://schemas.microsoft.com/office/powerpoint/2010/main" val="77190612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DC28F7-C11A-359C-C3E8-1D440B71191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B5C7B0A-F861-A065-8319-250A15B42792}"/>
              </a:ext>
              <a:ext uri="{C183D7F6-B498-43B3-948B-1728B52AA6E4}">
                <adec:decorative xmlns:adec="http://schemas.microsoft.com/office/drawing/2017/decorative" val="0"/>
              </a:ext>
            </a:extLst>
          </p:cNvPr>
          <p:cNvSpPr txBox="1">
            <a:spLocks noGrp="1"/>
          </p:cNvSpPr>
          <p:nvPr>
            <p:ph type="title"/>
          </p:nvPr>
        </p:nvSpPr>
        <p:spPr>
          <a:xfrm>
            <a:off x="577850" y="514350"/>
            <a:ext cx="7988300" cy="382156"/>
          </a:xfrm>
          <a:prstGeom prst="rect">
            <a:avLst/>
          </a:prstGeom>
        </p:spPr>
        <p:txBody>
          <a:bodyPr vert="horz" wrap="square" lIns="0" tIns="12700" rIns="0" bIns="0" rtlCol="0">
            <a:spAutoFit/>
          </a:bodyPr>
          <a:lstStyle/>
          <a:p>
            <a:pPr marL="12700" marR="5080">
              <a:lnSpc>
                <a:spcPct val="100000"/>
              </a:lnSpc>
              <a:spcBef>
                <a:spcPts val="100"/>
              </a:spcBef>
            </a:pPr>
            <a:r>
              <a:rPr lang="en-AU" dirty="0"/>
              <a:t>To fit strata(trans) or not to fit</a:t>
            </a:r>
            <a:endParaRPr spc="-10" dirty="0">
              <a:solidFill>
                <a:schemeClr val="accent1"/>
              </a:solidFill>
            </a:endParaRPr>
          </a:p>
        </p:txBody>
      </p:sp>
      <p:sp>
        <p:nvSpPr>
          <p:cNvPr id="3" name="TextBox 2">
            <a:extLst>
              <a:ext uri="{FF2B5EF4-FFF2-40B4-BE49-F238E27FC236}">
                <a16:creationId xmlns:a16="http://schemas.microsoft.com/office/drawing/2014/main" id="{F4A409C8-BA87-77DA-A2A2-9AA35F0AE317}"/>
              </a:ext>
            </a:extLst>
          </p:cNvPr>
          <p:cNvSpPr txBox="1"/>
          <p:nvPr/>
        </p:nvSpPr>
        <p:spPr>
          <a:xfrm>
            <a:off x="577850" y="889238"/>
            <a:ext cx="7589405" cy="1703030"/>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AU" dirty="0"/>
              <a:t>Strata(trans) – fits as joint likelihood</a:t>
            </a:r>
          </a:p>
          <a:p>
            <a:pPr marL="342900" indent="-342900">
              <a:lnSpc>
                <a:spcPct val="150000"/>
              </a:lnSpc>
              <a:buFont typeface="Arial" panose="020B0604020202020204" pitchFamily="34" charset="0"/>
              <a:buChar char="•"/>
            </a:pPr>
            <a:r>
              <a:rPr lang="en-AU" dirty="0"/>
              <a:t>Transition specific models – partition likelihood for separate model fit</a:t>
            </a:r>
          </a:p>
          <a:p>
            <a:pPr marL="342900" indent="-342900">
              <a:lnSpc>
                <a:spcPct val="150000"/>
              </a:lnSpc>
              <a:buFont typeface="Arial" panose="020B0604020202020204" pitchFamily="34" charset="0"/>
              <a:buChar char="•"/>
            </a:pPr>
            <a:endParaRPr lang="en-AU" dirty="0"/>
          </a:p>
          <a:p>
            <a:pPr marL="342900" indent="-342900">
              <a:lnSpc>
                <a:spcPct val="150000"/>
              </a:lnSpc>
              <a:buFont typeface="Arial" panose="020B0604020202020204" pitchFamily="34" charset="0"/>
              <a:buChar char="•"/>
            </a:pPr>
            <a:r>
              <a:rPr lang="en-AU" dirty="0"/>
              <a:t>Benefit – computationally easier for transition specific models</a:t>
            </a:r>
          </a:p>
        </p:txBody>
      </p:sp>
    </p:spTree>
    <p:extLst>
      <p:ext uri="{BB962C8B-B14F-4D97-AF65-F5344CB8AC3E}">
        <p14:creationId xmlns:p14="http://schemas.microsoft.com/office/powerpoint/2010/main" val="134845915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F639AA-966F-FF4F-F10E-FEB926C9128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68E56D0-3746-7D6E-262C-BC4053EB7273}"/>
              </a:ext>
            </a:extLst>
          </p:cNvPr>
          <p:cNvSpPr>
            <a:spLocks noGrp="1"/>
          </p:cNvSpPr>
          <p:nvPr>
            <p:ph type="title"/>
          </p:nvPr>
        </p:nvSpPr>
        <p:spPr/>
        <p:txBody>
          <a:bodyPr/>
          <a:lstStyle/>
          <a:p>
            <a:r>
              <a:rPr lang="en-AU" dirty="0"/>
              <a:t>Recurrent events</a:t>
            </a:r>
          </a:p>
        </p:txBody>
      </p:sp>
    </p:spTree>
    <p:extLst>
      <p:ext uri="{BB962C8B-B14F-4D97-AF65-F5344CB8AC3E}">
        <p14:creationId xmlns:p14="http://schemas.microsoft.com/office/powerpoint/2010/main" val="607162904"/>
      </p:ext>
    </p:extLst>
  </p:cSld>
  <p:clrMapOvr>
    <a:masterClrMapping/>
  </p:clrMapOvr>
</p:sld>
</file>

<file path=ppt/theme/theme1.xml><?xml version="1.0" encoding="utf-8"?>
<a:theme xmlns:a="http://schemas.openxmlformats.org/drawingml/2006/main" name="Title slides">
  <a:themeElements>
    <a:clrScheme name="University of Sydney 2022_2">
      <a:dk1>
        <a:srgbClr val="000000"/>
      </a:dk1>
      <a:lt1>
        <a:srgbClr val="FFFFFF"/>
      </a:lt1>
      <a:dk2>
        <a:srgbClr val="414141"/>
      </a:dk2>
      <a:lt2>
        <a:srgbClr val="FCEDE2"/>
      </a:lt2>
      <a:accent1>
        <a:srgbClr val="E64626"/>
      </a:accent1>
      <a:accent2>
        <a:srgbClr val="414141"/>
      </a:accent2>
      <a:accent3>
        <a:srgbClr val="71A399"/>
      </a:accent3>
      <a:accent4>
        <a:srgbClr val="DAA8A2"/>
      </a:accent4>
      <a:accent5>
        <a:srgbClr val="8F9EC9"/>
      </a:accent5>
      <a:accent6>
        <a:srgbClr val="1A345E"/>
      </a:accent6>
      <a:hlink>
        <a:srgbClr val="E64626"/>
      </a:hlink>
      <a:folHlink>
        <a:srgbClr val="F05133"/>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Acknowledgement of Country">
  <a:themeElements>
    <a:clrScheme name="University of Sydney 2022_2">
      <a:dk1>
        <a:srgbClr val="000000"/>
      </a:dk1>
      <a:lt1>
        <a:srgbClr val="FFFFFF"/>
      </a:lt1>
      <a:dk2>
        <a:srgbClr val="414141"/>
      </a:dk2>
      <a:lt2>
        <a:srgbClr val="FCEDE2"/>
      </a:lt2>
      <a:accent1>
        <a:srgbClr val="E64626"/>
      </a:accent1>
      <a:accent2>
        <a:srgbClr val="414141"/>
      </a:accent2>
      <a:accent3>
        <a:srgbClr val="71A399"/>
      </a:accent3>
      <a:accent4>
        <a:srgbClr val="DAA8A2"/>
      </a:accent4>
      <a:accent5>
        <a:srgbClr val="8F9EC9"/>
      </a:accent5>
      <a:accent6>
        <a:srgbClr val="1A345E"/>
      </a:accent6>
      <a:hlink>
        <a:srgbClr val="E64626"/>
      </a:hlink>
      <a:folHlink>
        <a:srgbClr val="F05133"/>
      </a:folHlink>
    </a:clrScheme>
    <a:fontScheme name="Times New Roman-Arial">
      <a:majorFont>
        <a:latin typeface="Times New Roman" panose="02020603050405020304"/>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panose="020B0604020202020204"/>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hapter break">
  <a:themeElements>
    <a:clrScheme name="University of Sydney 2022_2">
      <a:dk1>
        <a:srgbClr val="000000"/>
      </a:dk1>
      <a:lt1>
        <a:srgbClr val="FFFFFF"/>
      </a:lt1>
      <a:dk2>
        <a:srgbClr val="414141"/>
      </a:dk2>
      <a:lt2>
        <a:srgbClr val="FCEDE2"/>
      </a:lt2>
      <a:accent1>
        <a:srgbClr val="E64626"/>
      </a:accent1>
      <a:accent2>
        <a:srgbClr val="414141"/>
      </a:accent2>
      <a:accent3>
        <a:srgbClr val="71A399"/>
      </a:accent3>
      <a:accent4>
        <a:srgbClr val="DAA8A2"/>
      </a:accent4>
      <a:accent5>
        <a:srgbClr val="8F9EC9"/>
      </a:accent5>
      <a:accent6>
        <a:srgbClr val="1A345E"/>
      </a:accent6>
      <a:hlink>
        <a:srgbClr val="E64626"/>
      </a:hlink>
      <a:folHlink>
        <a:srgbClr val="F05133"/>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Graphic slides">
  <a:themeElements>
    <a:clrScheme name="University of Sydney 2022_2">
      <a:dk1>
        <a:srgbClr val="000000"/>
      </a:dk1>
      <a:lt1>
        <a:srgbClr val="FFFFFF"/>
      </a:lt1>
      <a:dk2>
        <a:srgbClr val="414141"/>
      </a:dk2>
      <a:lt2>
        <a:srgbClr val="FCEDE2"/>
      </a:lt2>
      <a:accent1>
        <a:srgbClr val="E64626"/>
      </a:accent1>
      <a:accent2>
        <a:srgbClr val="414141"/>
      </a:accent2>
      <a:accent3>
        <a:srgbClr val="71A399"/>
      </a:accent3>
      <a:accent4>
        <a:srgbClr val="DAA8A2"/>
      </a:accent4>
      <a:accent5>
        <a:srgbClr val="8F9EC9"/>
      </a:accent5>
      <a:accent6>
        <a:srgbClr val="1A345E"/>
      </a:accent6>
      <a:hlink>
        <a:srgbClr val="E64626"/>
      </a:hlink>
      <a:folHlink>
        <a:srgbClr val="F05133"/>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Content slides">
  <a:themeElements>
    <a:clrScheme name="University of Sydney 2022_2">
      <a:dk1>
        <a:srgbClr val="000000"/>
      </a:dk1>
      <a:lt1>
        <a:srgbClr val="FFFFFF"/>
      </a:lt1>
      <a:dk2>
        <a:srgbClr val="414141"/>
      </a:dk2>
      <a:lt2>
        <a:srgbClr val="FCEDE2"/>
      </a:lt2>
      <a:accent1>
        <a:srgbClr val="E64626"/>
      </a:accent1>
      <a:accent2>
        <a:srgbClr val="414141"/>
      </a:accent2>
      <a:accent3>
        <a:srgbClr val="71A399"/>
      </a:accent3>
      <a:accent4>
        <a:srgbClr val="DAA8A2"/>
      </a:accent4>
      <a:accent5>
        <a:srgbClr val="8F9EC9"/>
      </a:accent5>
      <a:accent6>
        <a:srgbClr val="1A345E"/>
      </a:accent6>
      <a:hlink>
        <a:srgbClr val="E64626"/>
      </a:hlink>
      <a:folHlink>
        <a:srgbClr val="F05133"/>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Updates_No accent bar">
  <a:themeElements>
    <a:clrScheme name="University of Sydney 2022_2">
      <a:dk1>
        <a:srgbClr val="000000"/>
      </a:dk1>
      <a:lt1>
        <a:srgbClr val="FFFFFF"/>
      </a:lt1>
      <a:dk2>
        <a:srgbClr val="414141"/>
      </a:dk2>
      <a:lt2>
        <a:srgbClr val="FCEDE2"/>
      </a:lt2>
      <a:accent1>
        <a:srgbClr val="E64626"/>
      </a:accent1>
      <a:accent2>
        <a:srgbClr val="414141"/>
      </a:accent2>
      <a:accent3>
        <a:srgbClr val="71A399"/>
      </a:accent3>
      <a:accent4>
        <a:srgbClr val="DAA8A2"/>
      </a:accent4>
      <a:accent5>
        <a:srgbClr val="8F9EC9"/>
      </a:accent5>
      <a:accent6>
        <a:srgbClr val="1A345E"/>
      </a:accent6>
      <a:hlink>
        <a:srgbClr val="E64626"/>
      </a:hlink>
      <a:folHlink>
        <a:srgbClr val="F05133"/>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7342e17a-d69a-4a7c-aca9-8c457aad35e5">
      <Terms xmlns="http://schemas.microsoft.com/office/infopath/2007/PartnerControls"/>
    </lcf76f155ced4ddcb4097134ff3c332f>
    <TaxCatchAll xmlns="b4ec80fd-8431-40c0-a290-862af3148ca3" xsi:nil="true"/>
    <Reportpage xmlns="7342e17a-d69a-4a7c-aca9-8c457aad35e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2592580B121D5040ACF1C3BB881AB73F" ma:contentTypeVersion="14" ma:contentTypeDescription="Create a new document." ma:contentTypeScope="" ma:versionID="1091cb38004b44c441a10ca9df3dc410">
  <xsd:schema xmlns:xsd="http://www.w3.org/2001/XMLSchema" xmlns:xs="http://www.w3.org/2001/XMLSchema" xmlns:p="http://schemas.microsoft.com/office/2006/metadata/properties" xmlns:ns2="7342e17a-d69a-4a7c-aca9-8c457aad35e5" xmlns:ns3="b4ec80fd-8431-40c0-a290-862af3148ca3" targetNamespace="http://schemas.microsoft.com/office/2006/metadata/properties" ma:root="true" ma:fieldsID="fcf02c74aee6b19046370ebc49fc1b2d" ns2:_="" ns3:_="">
    <xsd:import namespace="7342e17a-d69a-4a7c-aca9-8c457aad35e5"/>
    <xsd:import namespace="b4ec80fd-8431-40c0-a290-862af3148ca3"/>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lcf76f155ced4ddcb4097134ff3c332f" minOccurs="0"/>
                <xsd:element ref="ns3:TaxCatchAll" minOccurs="0"/>
                <xsd:element ref="ns2:MediaServiceDateTaken" minOccurs="0"/>
                <xsd:element ref="ns2:MediaServiceGenerationTime" minOccurs="0"/>
                <xsd:element ref="ns2:MediaServiceEventHashCode" minOccurs="0"/>
                <xsd:element ref="ns2:MediaServiceOCR" minOccurs="0"/>
                <xsd:element ref="ns2:MediaServiceLocation" minOccurs="0"/>
                <xsd:element ref="ns2:MediaLengthInSeconds" minOccurs="0"/>
                <xsd:element ref="ns2:Reportpag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342e17a-d69a-4a7c-aca9-8c457aad35e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7b492977-2dea-498c-99b4-1555f3d0d96a" ma:termSetId="09814cd3-568e-fe90-9814-8d621ff8fb84" ma:anchorId="fba54fb3-c3e1-fe81-a776-ca4b69148c4d" ma:open="true" ma:isKeyword="false">
      <xsd:complexType>
        <xsd:sequence>
          <xsd:element ref="pc:Terms" minOccurs="0" maxOccurs="1"/>
        </xsd:sequence>
      </xsd:complexType>
    </xsd:element>
    <xsd:element name="MediaServiceDateTaken" ma:index="15" nillable="true" ma:displayName="MediaServiceDateTaken" ma:hidden="true" ma:indexed="true" ma:internalName="MediaServiceDateTaken"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Location" ma:index="19" nillable="true" ma:displayName="Location" ma:indexed="true" ma:internalName="MediaServiceLocation" ma:readOnly="true">
      <xsd:simpleType>
        <xsd:restriction base="dms:Text"/>
      </xsd:simpleType>
    </xsd:element>
    <xsd:element name="MediaLengthInSeconds" ma:index="20" nillable="true" ma:displayName="MediaLengthInSeconds" ma:hidden="true" ma:internalName="MediaLengthInSeconds" ma:readOnly="true">
      <xsd:simpleType>
        <xsd:restriction base="dms:Unknown"/>
      </xsd:simpleType>
    </xsd:element>
    <xsd:element name="Reportpage" ma:index="21" nillable="true" ma:displayName="Report page" ma:format="Dropdown" ma:internalName="Reportpage">
      <xsd:simpleType>
        <xsd:restriction base="dms:Text">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b4ec80fd-8431-40c0-a290-862af3148ca3"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c73a6383-9aee-48ca-96a5-76a7fec42c51}" ma:internalName="TaxCatchAll" ma:showField="CatchAllData" ma:web="b4ec80fd-8431-40c0-a290-862af3148ca3">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1D04B00-E890-4682-9295-DDD3DDE8268D}">
  <ds:schemaRefs>
    <ds:schemaRef ds:uri="http://schemas.microsoft.com/office/infopath/2007/PartnerControls"/>
    <ds:schemaRef ds:uri="http://schemas.microsoft.com/office/2006/documentManagement/types"/>
    <ds:schemaRef ds:uri="b4ec80fd-8431-40c0-a290-862af3148ca3"/>
    <ds:schemaRef ds:uri="http://purl.org/dc/elements/1.1/"/>
    <ds:schemaRef ds:uri="http://www.w3.org/XML/1998/namespace"/>
    <ds:schemaRef ds:uri="http://purl.org/dc/terms/"/>
    <ds:schemaRef ds:uri="http://schemas.openxmlformats.org/package/2006/metadata/core-properties"/>
    <ds:schemaRef ds:uri="http://schemas.microsoft.com/office/2006/metadata/properties"/>
    <ds:schemaRef ds:uri="7342e17a-d69a-4a7c-aca9-8c457aad35e5"/>
    <ds:schemaRef ds:uri="http://purl.org/dc/dcmitype/"/>
  </ds:schemaRefs>
</ds:datastoreItem>
</file>

<file path=customXml/itemProps2.xml><?xml version="1.0" encoding="utf-8"?>
<ds:datastoreItem xmlns:ds="http://schemas.openxmlformats.org/officeDocument/2006/customXml" ds:itemID="{959B7B7D-D26A-4C33-826F-DADE54E4FDFA}">
  <ds:schemaRefs>
    <ds:schemaRef ds:uri="http://schemas.microsoft.com/sharepoint/v3/contenttype/forms"/>
  </ds:schemaRefs>
</ds:datastoreItem>
</file>

<file path=customXml/itemProps3.xml><?xml version="1.0" encoding="utf-8"?>
<ds:datastoreItem xmlns:ds="http://schemas.openxmlformats.org/officeDocument/2006/customXml" ds:itemID="{3EC600DA-0CD9-417B-AFD4-46018338836A}">
  <ds:schemaRefs>
    <ds:schemaRef ds:uri="7342e17a-d69a-4a7c-aca9-8c457aad35e5"/>
    <ds:schemaRef ds:uri="b4ec80fd-8431-40c0-a290-862af3148ca3"/>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Metadata/LabelInfo.xml><?xml version="1.0" encoding="utf-8"?>
<clbl:labelList xmlns:clbl="http://schemas.microsoft.com/office/2020/mipLabelMetadata">
  <clbl:label id="{82b3e37e-8171-485d-b10b-38dae7ed14a8}" enabled="0" method="" siteId="{82b3e37e-8171-485d-b10b-38dae7ed14a8}" removed="1"/>
</clbl:labelList>
</file>

<file path=docProps/app.xml><?xml version="1.0" encoding="utf-8"?>
<Properties xmlns="http://schemas.openxmlformats.org/officeDocument/2006/extended-properties" xmlns:vt="http://schemas.openxmlformats.org/officeDocument/2006/docPropsVTypes">
  <Template/>
  <TotalTime>22152</TotalTime>
  <Words>6119</Words>
  <Application>Microsoft Office PowerPoint</Application>
  <PresentationFormat>On-screen Show (16:9)</PresentationFormat>
  <Paragraphs>912</Paragraphs>
  <Slides>119</Slides>
  <Notes>104</Notes>
  <HiddenSlides>0</HiddenSlides>
  <MMClips>0</MMClips>
  <ScaleCrop>false</ScaleCrop>
  <HeadingPairs>
    <vt:vector size="6" baseType="variant">
      <vt:variant>
        <vt:lpstr>Fonts Used</vt:lpstr>
      </vt:variant>
      <vt:variant>
        <vt:i4>10</vt:i4>
      </vt:variant>
      <vt:variant>
        <vt:lpstr>Theme</vt:lpstr>
      </vt:variant>
      <vt:variant>
        <vt:i4>6</vt:i4>
      </vt:variant>
      <vt:variant>
        <vt:lpstr>Slide Titles</vt:lpstr>
      </vt:variant>
      <vt:variant>
        <vt:i4>119</vt:i4>
      </vt:variant>
    </vt:vector>
  </HeadingPairs>
  <TitlesOfParts>
    <vt:vector size="135" baseType="lpstr">
      <vt:lpstr>Aptos</vt:lpstr>
      <vt:lpstr>Aptos Narrow</vt:lpstr>
      <vt:lpstr>Arial</vt:lpstr>
      <vt:lpstr>Calibri</vt:lpstr>
      <vt:lpstr>Cambria Math</vt:lpstr>
      <vt:lpstr>Courier New</vt:lpstr>
      <vt:lpstr>System Font Regular</vt:lpstr>
      <vt:lpstr>Times</vt:lpstr>
      <vt:lpstr>Times New Roman</vt:lpstr>
      <vt:lpstr>Wingdings</vt:lpstr>
      <vt:lpstr>Title slides</vt:lpstr>
      <vt:lpstr>Acknowledgement of Country</vt:lpstr>
      <vt:lpstr>Chapter break</vt:lpstr>
      <vt:lpstr>Graphic slides</vt:lpstr>
      <vt:lpstr>Content slides</vt:lpstr>
      <vt:lpstr>Updates_No accent bar</vt:lpstr>
      <vt:lpstr>PowerPoint Presentation</vt:lpstr>
      <vt:lpstr>Day 2: Advanced survival course  Multi-state modelling</vt:lpstr>
      <vt:lpstr>Overview</vt:lpstr>
      <vt:lpstr>Basic concepts of multi-state modelling</vt:lpstr>
      <vt:lpstr>Multi-state modelling concept</vt:lpstr>
      <vt:lpstr>Multi-state modelling concept</vt:lpstr>
      <vt:lpstr>Multi-state modelling concept</vt:lpstr>
      <vt:lpstr>Multi-state modelling concept</vt:lpstr>
      <vt:lpstr>Multi-state modelling concept</vt:lpstr>
      <vt:lpstr>Study examples</vt:lpstr>
      <vt:lpstr>Study examples: Colon cancer</vt:lpstr>
      <vt:lpstr>Study examples: Colon cancer</vt:lpstr>
      <vt:lpstr>Study examples: Colon cancer</vt:lpstr>
      <vt:lpstr>Study examples: Colon cancer</vt:lpstr>
      <vt:lpstr>Study examples: Colon cancer</vt:lpstr>
      <vt:lpstr>Study examples: Colon cancer</vt:lpstr>
      <vt:lpstr>Study examples: Kidney waitlist</vt:lpstr>
      <vt:lpstr>Study examples: Kidney waitlist</vt:lpstr>
      <vt:lpstr>Study examples: Kidney waitlist</vt:lpstr>
      <vt:lpstr>Study examples: Kidney waitlist</vt:lpstr>
      <vt:lpstr>Study examples: Kidney waitlist</vt:lpstr>
      <vt:lpstr>Definitions</vt:lpstr>
      <vt:lpstr>Defining states</vt:lpstr>
      <vt:lpstr>Defining states</vt:lpstr>
      <vt:lpstr>Transition times</vt:lpstr>
      <vt:lpstr>Transition times</vt:lpstr>
      <vt:lpstr>Estimators</vt:lpstr>
      <vt:lpstr>How can we model multi-state data?</vt:lpstr>
      <vt:lpstr>Nelson-Aalen estimator</vt:lpstr>
      <vt:lpstr>Aalen-Johansen estimator</vt:lpstr>
      <vt:lpstr>How can we model multi-state data?</vt:lpstr>
      <vt:lpstr>Transition intensities</vt:lpstr>
      <vt:lpstr>Transition intensities</vt:lpstr>
      <vt:lpstr>Marginal parameters</vt:lpstr>
      <vt:lpstr>Conditional parameters</vt:lpstr>
      <vt:lpstr>PowerPoint Presentation</vt:lpstr>
      <vt:lpstr>Data set-up &amp; modelling</vt:lpstr>
      <vt:lpstr>Data set up – What do we want?</vt:lpstr>
      <vt:lpstr>Alternatively…</vt:lpstr>
      <vt:lpstr>Working from….    To this…</vt:lpstr>
      <vt:lpstr>Worked example</vt:lpstr>
      <vt:lpstr>Worked example</vt:lpstr>
      <vt:lpstr>Worked example</vt:lpstr>
      <vt:lpstr>Worked example</vt:lpstr>
      <vt:lpstr>Worked example</vt:lpstr>
      <vt:lpstr>Worked example</vt:lpstr>
      <vt:lpstr>Worked example</vt:lpstr>
      <vt:lpstr>Worked example</vt:lpstr>
      <vt:lpstr>Worked example</vt:lpstr>
      <vt:lpstr>Worked example</vt:lpstr>
      <vt:lpstr>PowerPoint Presentation</vt:lpstr>
      <vt:lpstr>Non-parametric estimates</vt:lpstr>
      <vt:lpstr>Nelson-Aalen estimates</vt:lpstr>
      <vt:lpstr>Nelson-Aalen estimates – transition matrix</vt:lpstr>
      <vt:lpstr>Nelson-Aalen estimates – plot</vt:lpstr>
      <vt:lpstr>Aalen-Johansen estimates</vt:lpstr>
      <vt:lpstr>Aalen-Johansen estimates - overall</vt:lpstr>
      <vt:lpstr>Aalen-Johansen estimates – by treatment</vt:lpstr>
      <vt:lpstr>Aalen-Johansen estimates - expected time in state</vt:lpstr>
      <vt:lpstr>Aalen-Johansen estimates - expected time in state</vt:lpstr>
      <vt:lpstr>Cox proportional ‘transition-specific’</vt:lpstr>
      <vt:lpstr>Cox proportional hazards </vt:lpstr>
      <vt:lpstr>Cox proportional hazards </vt:lpstr>
      <vt:lpstr>Cox proportional hazards </vt:lpstr>
      <vt:lpstr>Cox proportional hazards </vt:lpstr>
      <vt:lpstr>Cox proportional hazards </vt:lpstr>
      <vt:lpstr>Cox proportional hazards – expected mean in each state</vt:lpstr>
      <vt:lpstr>Cox proportional hazards – expected mean in each state</vt:lpstr>
      <vt:lpstr>Cox proportional hazards – expected mean in each state</vt:lpstr>
      <vt:lpstr>‘mstate’ package</vt:lpstr>
      <vt:lpstr>Using mstate package</vt:lpstr>
      <vt:lpstr>Using mstate package</vt:lpstr>
      <vt:lpstr>msprep function</vt:lpstr>
      <vt:lpstr>msprep function</vt:lpstr>
      <vt:lpstr>msprep function</vt:lpstr>
      <vt:lpstr>Non-parametric estimates</vt:lpstr>
      <vt:lpstr>Non-parametric estimates</vt:lpstr>
      <vt:lpstr>Non-parametric estimates</vt:lpstr>
      <vt:lpstr>Fitting transitions in mstate</vt:lpstr>
      <vt:lpstr>Transition-specific covariates</vt:lpstr>
      <vt:lpstr>Transition-specific covariates</vt:lpstr>
      <vt:lpstr>Transition-specific covariates</vt:lpstr>
      <vt:lpstr>Transition-specific covariates</vt:lpstr>
      <vt:lpstr>Transition-specific covariates</vt:lpstr>
      <vt:lpstr>‘flexsurv’ package</vt:lpstr>
      <vt:lpstr>Flexible parametric survival models – transition specific </vt:lpstr>
      <vt:lpstr>Flexible parametric survival models – transition specific </vt:lpstr>
      <vt:lpstr>Flexible parametric survival models – transition specific </vt:lpstr>
      <vt:lpstr>Flexible parametric survival models – transition specific </vt:lpstr>
      <vt:lpstr>Cumulative hazard</vt:lpstr>
      <vt:lpstr>Cumulative hazard - Flexsurvspline</vt:lpstr>
      <vt:lpstr>Probability in state</vt:lpstr>
      <vt:lpstr>Probability in state</vt:lpstr>
      <vt:lpstr>Important observations</vt:lpstr>
      <vt:lpstr>‘flexsurvreg’</vt:lpstr>
      <vt:lpstr>Using ‘flexsurvreg’</vt:lpstr>
      <vt:lpstr>Transition-specific covariates</vt:lpstr>
      <vt:lpstr>To fit strata(trans) or not to fit</vt:lpstr>
      <vt:lpstr>Recurrent events</vt:lpstr>
      <vt:lpstr>Multi-state models for recurrent events</vt:lpstr>
      <vt:lpstr>Data setup</vt:lpstr>
      <vt:lpstr>Simulated data</vt:lpstr>
      <vt:lpstr>Simulated data</vt:lpstr>
      <vt:lpstr>Simulated data</vt:lpstr>
      <vt:lpstr>Fitting transition-specific for each recurrence</vt:lpstr>
      <vt:lpstr>Fitting transition-specific for each recurrence</vt:lpstr>
      <vt:lpstr>Fitting recurrence number as time-varying covariate</vt:lpstr>
      <vt:lpstr>Fitting recurrence number as time-varying covariate</vt:lpstr>
      <vt:lpstr>Considerations</vt:lpstr>
      <vt:lpstr>Model considerations</vt:lpstr>
      <vt:lpstr>Model considerations</vt:lpstr>
      <vt:lpstr>Further concepts</vt:lpstr>
      <vt:lpstr>Markov models</vt:lpstr>
      <vt:lpstr>Model considerations</vt:lpstr>
      <vt:lpstr>Markov models</vt:lpstr>
      <vt:lpstr>Data exercise</vt:lpstr>
      <vt:lpstr>“Real” data</vt:lpstr>
      <vt:lpstr>“Real” data</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Nicole De La Mata</dc:creator>
  <cp:lastModifiedBy>Nicole De La Mata</cp:lastModifiedBy>
  <cp:revision>9</cp:revision>
  <dcterms:created xsi:type="dcterms:W3CDTF">2022-10-08T02:11:21Z</dcterms:created>
  <dcterms:modified xsi:type="dcterms:W3CDTF">2026-02-27T02:27:25Z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2022-10-08T00:00:00Z</vt:filetime>
  </property>
  <property fmtid="{D5CDD505-2E9C-101B-9397-08002B2CF9AE}" pid="3" name="Creator">
    <vt:lpwstr>Adobe InDesign 17.0 (Macintosh)</vt:lpwstr>
  </property>
  <property fmtid="{D5CDD505-2E9C-101B-9397-08002B2CF9AE}" pid="4" name="LastSaved">
    <vt:filetime>2022-10-08T00:00:00Z</vt:filetime>
  </property>
  <property fmtid="{D5CDD505-2E9C-101B-9397-08002B2CF9AE}" pid="5" name="Producer">
    <vt:lpwstr>Adobe PDF Library 16.0.3</vt:lpwstr>
  </property>
  <property fmtid="{D5CDD505-2E9C-101B-9397-08002B2CF9AE}" pid="6" name="ContentTypeId">
    <vt:lpwstr>0x0101002592580B121D5040ACF1C3BB881AB73F</vt:lpwstr>
  </property>
  <property fmtid="{D5CDD505-2E9C-101B-9397-08002B2CF9AE}" pid="7" name="MediaServiceImageTags">
    <vt:lpwstr/>
  </property>
</Properties>
</file>